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47"/>
  </p:notesMasterIdLst>
  <p:sldIdLst>
    <p:sldId id="315" r:id="rId2"/>
    <p:sldId id="316" r:id="rId3"/>
    <p:sldId id="317" r:id="rId4"/>
    <p:sldId id="318" r:id="rId5"/>
    <p:sldId id="320" r:id="rId6"/>
    <p:sldId id="362" r:id="rId7"/>
    <p:sldId id="363" r:id="rId8"/>
    <p:sldId id="364" r:id="rId9"/>
    <p:sldId id="360" r:id="rId10"/>
    <p:sldId id="365" r:id="rId11"/>
    <p:sldId id="366" r:id="rId12"/>
    <p:sldId id="367" r:id="rId13"/>
    <p:sldId id="321" r:id="rId14"/>
    <p:sldId id="322" r:id="rId15"/>
    <p:sldId id="323" r:id="rId16"/>
    <p:sldId id="324" r:id="rId17"/>
    <p:sldId id="325" r:id="rId18"/>
    <p:sldId id="326" r:id="rId19"/>
    <p:sldId id="381" r:id="rId20"/>
    <p:sldId id="341" r:id="rId21"/>
    <p:sldId id="340" r:id="rId22"/>
    <p:sldId id="373" r:id="rId23"/>
    <p:sldId id="371" r:id="rId24"/>
    <p:sldId id="342" r:id="rId25"/>
    <p:sldId id="372" r:id="rId26"/>
    <p:sldId id="369" r:id="rId27"/>
    <p:sldId id="388" r:id="rId28"/>
    <p:sldId id="350" r:id="rId29"/>
    <p:sldId id="351" r:id="rId30"/>
    <p:sldId id="390" r:id="rId31"/>
    <p:sldId id="391" r:id="rId32"/>
    <p:sldId id="358" r:id="rId33"/>
    <p:sldId id="359" r:id="rId34"/>
    <p:sldId id="378" r:id="rId35"/>
    <p:sldId id="386" r:id="rId36"/>
    <p:sldId id="387" r:id="rId37"/>
    <p:sldId id="377" r:id="rId38"/>
    <p:sldId id="385" r:id="rId39"/>
    <p:sldId id="334" r:id="rId40"/>
    <p:sldId id="335" r:id="rId41"/>
    <p:sldId id="374" r:id="rId42"/>
    <p:sldId id="375" r:id="rId43"/>
    <p:sldId id="348" r:id="rId44"/>
    <p:sldId id="389" r:id="rId45"/>
    <p:sldId id="368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F8F8F8"/>
    <a:srgbClr val="9933FF"/>
    <a:srgbClr val="D42C2C"/>
    <a:srgbClr val="2992C7"/>
    <a:srgbClr val="1C1C1C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BC6455-62D2-4A5F-AA9C-67C108F7CB71}" v="68" dt="2024-05-24T13:17:17.9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242" autoAdjust="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an Shen Chua" userId="dbd2dfabca95f349" providerId="LiveId" clId="{16BC6455-62D2-4A5F-AA9C-67C108F7CB71}"/>
    <pc:docChg chg="undo redo custSel addSld delSld modSld sldOrd">
      <pc:chgData name="Jian Shen Chua" userId="dbd2dfabca95f349" providerId="LiveId" clId="{16BC6455-62D2-4A5F-AA9C-67C108F7CB71}" dt="2024-05-24T13:31:59.886" v="5701" actId="1076"/>
      <pc:docMkLst>
        <pc:docMk/>
      </pc:docMkLst>
      <pc:sldChg chg="ord">
        <pc:chgData name="Jian Shen Chua" userId="dbd2dfabca95f349" providerId="LiveId" clId="{16BC6455-62D2-4A5F-AA9C-67C108F7CB71}" dt="2024-05-23T02:10:21.844" v="5057"/>
        <pc:sldMkLst>
          <pc:docMk/>
          <pc:sldMk cId="697873101" sldId="315"/>
        </pc:sldMkLst>
      </pc:sldChg>
      <pc:sldChg chg="modSp mod">
        <pc:chgData name="Jian Shen Chua" userId="dbd2dfabca95f349" providerId="LiveId" clId="{16BC6455-62D2-4A5F-AA9C-67C108F7CB71}" dt="2024-05-21T14:21:13.945" v="1844"/>
        <pc:sldMkLst>
          <pc:docMk/>
          <pc:sldMk cId="1696662052" sldId="317"/>
        </pc:sldMkLst>
        <pc:spChg chg="mod">
          <ac:chgData name="Jian Shen Chua" userId="dbd2dfabca95f349" providerId="LiveId" clId="{16BC6455-62D2-4A5F-AA9C-67C108F7CB71}" dt="2024-05-21T14:21:13.945" v="1844"/>
          <ac:spMkLst>
            <pc:docMk/>
            <pc:sldMk cId="1696662052" sldId="317"/>
            <ac:spMk id="3" creationId="{258D16CF-73B2-9D78-79F5-B085FF878F1C}"/>
          </ac:spMkLst>
        </pc:spChg>
      </pc:sldChg>
      <pc:sldChg chg="modSp mod">
        <pc:chgData name="Jian Shen Chua" userId="dbd2dfabca95f349" providerId="LiveId" clId="{16BC6455-62D2-4A5F-AA9C-67C108F7CB71}" dt="2024-05-21T14:11:20.767" v="1078" actId="20577"/>
        <pc:sldMkLst>
          <pc:docMk/>
          <pc:sldMk cId="398381195" sldId="318"/>
        </pc:sldMkLst>
        <pc:spChg chg="mod">
          <ac:chgData name="Jian Shen Chua" userId="dbd2dfabca95f349" providerId="LiveId" clId="{16BC6455-62D2-4A5F-AA9C-67C108F7CB71}" dt="2024-05-21T14:11:20.767" v="1078" actId="20577"/>
          <ac:spMkLst>
            <pc:docMk/>
            <pc:sldMk cId="398381195" sldId="318"/>
            <ac:spMk id="3" creationId="{258D16CF-73B2-9D78-79F5-B085FF878F1C}"/>
          </ac:spMkLst>
        </pc:spChg>
      </pc:sldChg>
      <pc:sldChg chg="modSp mod">
        <pc:chgData name="Jian Shen Chua" userId="dbd2dfabca95f349" providerId="LiveId" clId="{16BC6455-62D2-4A5F-AA9C-67C108F7CB71}" dt="2024-05-24T11:45:18.371" v="5310" actId="1035"/>
        <pc:sldMkLst>
          <pc:docMk/>
          <pc:sldMk cId="1111655648" sldId="320"/>
        </pc:sldMkLst>
        <pc:spChg chg="mod">
          <ac:chgData name="Jian Shen Chua" userId="dbd2dfabca95f349" providerId="LiveId" clId="{16BC6455-62D2-4A5F-AA9C-67C108F7CB71}" dt="2024-05-24T11:45:15.115" v="5308" actId="20577"/>
          <ac:spMkLst>
            <pc:docMk/>
            <pc:sldMk cId="1111655648" sldId="320"/>
            <ac:spMk id="2" creationId="{1D417FF2-1F42-462B-3EF7-0ECFCAD4AAC7}"/>
          </ac:spMkLst>
        </pc:spChg>
        <pc:spChg chg="mod">
          <ac:chgData name="Jian Shen Chua" userId="dbd2dfabca95f349" providerId="LiveId" clId="{16BC6455-62D2-4A5F-AA9C-67C108F7CB71}" dt="2024-05-21T14:18:08.868" v="1727" actId="1076"/>
          <ac:spMkLst>
            <pc:docMk/>
            <pc:sldMk cId="1111655648" sldId="320"/>
            <ac:spMk id="3" creationId="{258D16CF-73B2-9D78-79F5-B085FF878F1C}"/>
          </ac:spMkLst>
        </pc:spChg>
        <pc:spChg chg="mod">
          <ac:chgData name="Jian Shen Chua" userId="dbd2dfabca95f349" providerId="LiveId" clId="{16BC6455-62D2-4A5F-AA9C-67C108F7CB71}" dt="2024-05-21T14:17:56.579" v="1722" actId="1076"/>
          <ac:spMkLst>
            <pc:docMk/>
            <pc:sldMk cId="1111655648" sldId="320"/>
            <ac:spMk id="5" creationId="{E8194E26-638A-A184-23F0-85ECA5DC1AB4}"/>
          </ac:spMkLst>
        </pc:spChg>
        <pc:spChg chg="mod">
          <ac:chgData name="Jian Shen Chua" userId="dbd2dfabca95f349" providerId="LiveId" clId="{16BC6455-62D2-4A5F-AA9C-67C108F7CB71}" dt="2024-05-24T11:45:18.371" v="5310" actId="1035"/>
          <ac:spMkLst>
            <pc:docMk/>
            <pc:sldMk cId="1111655648" sldId="320"/>
            <ac:spMk id="9" creationId="{8CF39562-31A9-C347-A0C3-C48E8A40FFF6}"/>
          </ac:spMkLst>
        </pc:spChg>
      </pc:sldChg>
      <pc:sldChg chg="modSp mod">
        <pc:chgData name="Jian Shen Chua" userId="dbd2dfabca95f349" providerId="LiveId" clId="{16BC6455-62D2-4A5F-AA9C-67C108F7CB71}" dt="2024-05-21T14:10:24.047" v="1050" actId="1076"/>
        <pc:sldMkLst>
          <pc:docMk/>
          <pc:sldMk cId="3429950118" sldId="323"/>
        </pc:sldMkLst>
        <pc:spChg chg="mod">
          <ac:chgData name="Jian Shen Chua" userId="dbd2dfabca95f349" providerId="LiveId" clId="{16BC6455-62D2-4A5F-AA9C-67C108F7CB71}" dt="2024-05-21T14:10:24.047" v="1050" actId="1076"/>
          <ac:spMkLst>
            <pc:docMk/>
            <pc:sldMk cId="3429950118" sldId="323"/>
            <ac:spMk id="3" creationId="{6F1733D8-1F9C-2C78-B165-FB162E36C6D4}"/>
          </ac:spMkLst>
        </pc:spChg>
      </pc:sldChg>
      <pc:sldChg chg="addSp modSp mod">
        <pc:chgData name="Jian Shen Chua" userId="dbd2dfabca95f349" providerId="LiveId" clId="{16BC6455-62D2-4A5F-AA9C-67C108F7CB71}" dt="2024-05-24T12:44:01.185" v="5363" actId="20577"/>
        <pc:sldMkLst>
          <pc:docMk/>
          <pc:sldMk cId="3902756684" sldId="324"/>
        </pc:sldMkLst>
        <pc:spChg chg="mod">
          <ac:chgData name="Jian Shen Chua" userId="dbd2dfabca95f349" providerId="LiveId" clId="{16BC6455-62D2-4A5F-AA9C-67C108F7CB71}" dt="2024-05-24T12:44:01.185" v="5363" actId="20577"/>
          <ac:spMkLst>
            <pc:docMk/>
            <pc:sldMk cId="3902756684" sldId="324"/>
            <ac:spMk id="3" creationId="{E95347F8-23DB-8AC7-7257-E130214E9341}"/>
          </ac:spMkLst>
        </pc:spChg>
        <pc:spChg chg="mod">
          <ac:chgData name="Jian Shen Chua" userId="dbd2dfabca95f349" providerId="LiveId" clId="{16BC6455-62D2-4A5F-AA9C-67C108F7CB71}" dt="2024-05-21T14:19:40.095" v="1807" actId="20577"/>
          <ac:spMkLst>
            <pc:docMk/>
            <pc:sldMk cId="3902756684" sldId="324"/>
            <ac:spMk id="5" creationId="{E8194E26-638A-A184-23F0-85ECA5DC1AB4}"/>
          </ac:spMkLst>
        </pc:spChg>
        <pc:graphicFrameChg chg="add mod">
          <ac:chgData name="Jian Shen Chua" userId="dbd2dfabca95f349" providerId="LiveId" clId="{16BC6455-62D2-4A5F-AA9C-67C108F7CB71}" dt="2024-05-24T12:43:51.340" v="5354"/>
          <ac:graphicFrameMkLst>
            <pc:docMk/>
            <pc:sldMk cId="3902756684" sldId="324"/>
            <ac:graphicFrameMk id="2" creationId="{E93096FF-9616-68C1-28BA-6DA91AE99224}"/>
          </ac:graphicFrameMkLst>
        </pc:graphicFrameChg>
      </pc:sldChg>
      <pc:sldChg chg="modSp mod">
        <pc:chgData name="Jian Shen Chua" userId="dbd2dfabca95f349" providerId="LiveId" clId="{16BC6455-62D2-4A5F-AA9C-67C108F7CB71}" dt="2024-05-20T14:25:30.531" v="30" actId="1076"/>
        <pc:sldMkLst>
          <pc:docMk/>
          <pc:sldMk cId="4086687177" sldId="325"/>
        </pc:sldMkLst>
        <pc:spChg chg="mod">
          <ac:chgData name="Jian Shen Chua" userId="dbd2dfabca95f349" providerId="LiveId" clId="{16BC6455-62D2-4A5F-AA9C-67C108F7CB71}" dt="2024-05-20T14:25:30.531" v="30" actId="1076"/>
          <ac:spMkLst>
            <pc:docMk/>
            <pc:sldMk cId="4086687177" sldId="325"/>
            <ac:spMk id="5" creationId="{E8194E26-638A-A184-23F0-85ECA5DC1AB4}"/>
          </ac:spMkLst>
        </pc:spChg>
      </pc:sldChg>
      <pc:sldChg chg="modSp mod">
        <pc:chgData name="Jian Shen Chua" userId="dbd2dfabca95f349" providerId="LiveId" clId="{16BC6455-62D2-4A5F-AA9C-67C108F7CB71}" dt="2024-05-24T11:46:59.493" v="5312" actId="14100"/>
        <pc:sldMkLst>
          <pc:docMk/>
          <pc:sldMk cId="2746265597" sldId="331"/>
        </pc:sldMkLst>
        <pc:spChg chg="mod">
          <ac:chgData name="Jian Shen Chua" userId="dbd2dfabca95f349" providerId="LiveId" clId="{16BC6455-62D2-4A5F-AA9C-67C108F7CB71}" dt="2024-05-24T11:46:59.493" v="5312" actId="14100"/>
          <ac:spMkLst>
            <pc:docMk/>
            <pc:sldMk cId="2746265597" sldId="331"/>
            <ac:spMk id="8" creationId="{3CCD657B-701C-64DF-EEB1-CDEEBD832C88}"/>
          </ac:spMkLst>
        </pc:spChg>
      </pc:sldChg>
      <pc:sldChg chg="modSp mod">
        <pc:chgData name="Jian Shen Chua" userId="dbd2dfabca95f349" providerId="LiveId" clId="{16BC6455-62D2-4A5F-AA9C-67C108F7CB71}" dt="2024-05-24T13:12:05.176" v="5368" actId="20577"/>
        <pc:sldMkLst>
          <pc:docMk/>
          <pc:sldMk cId="2850757247" sldId="334"/>
        </pc:sldMkLst>
        <pc:spChg chg="mod">
          <ac:chgData name="Jian Shen Chua" userId="dbd2dfabca95f349" providerId="LiveId" clId="{16BC6455-62D2-4A5F-AA9C-67C108F7CB71}" dt="2024-05-24T11:44:30.434" v="5282" actId="20577"/>
          <ac:spMkLst>
            <pc:docMk/>
            <pc:sldMk cId="2850757247" sldId="334"/>
            <ac:spMk id="3" creationId="{E95347F8-23DB-8AC7-7257-E130214E9341}"/>
          </ac:spMkLst>
        </pc:spChg>
        <pc:spChg chg="mod">
          <ac:chgData name="Jian Shen Chua" userId="dbd2dfabca95f349" providerId="LiveId" clId="{16BC6455-62D2-4A5F-AA9C-67C108F7CB71}" dt="2024-05-24T13:12:05.176" v="5368" actId="20577"/>
          <ac:spMkLst>
            <pc:docMk/>
            <pc:sldMk cId="2850757247" sldId="334"/>
            <ac:spMk id="5" creationId="{E8194E26-638A-A184-23F0-85ECA5DC1AB4}"/>
          </ac:spMkLst>
        </pc:spChg>
      </pc:sldChg>
      <pc:sldChg chg="modSp mod">
        <pc:chgData name="Jian Shen Chua" userId="dbd2dfabca95f349" providerId="LiveId" clId="{16BC6455-62D2-4A5F-AA9C-67C108F7CB71}" dt="2024-05-20T14:28:41.730" v="75"/>
        <pc:sldMkLst>
          <pc:docMk/>
          <pc:sldMk cId="2744870198" sldId="335"/>
        </pc:sldMkLst>
        <pc:spChg chg="mod">
          <ac:chgData name="Jian Shen Chua" userId="dbd2dfabca95f349" providerId="LiveId" clId="{16BC6455-62D2-4A5F-AA9C-67C108F7CB71}" dt="2024-05-20T14:28:16.196" v="51" actId="20577"/>
          <ac:spMkLst>
            <pc:docMk/>
            <pc:sldMk cId="2744870198" sldId="335"/>
            <ac:spMk id="7" creationId="{54825CC8-7E9D-B3D3-8704-218FC8A195A3}"/>
          </ac:spMkLst>
        </pc:spChg>
        <pc:spChg chg="mod">
          <ac:chgData name="Jian Shen Chua" userId="dbd2dfabca95f349" providerId="LiveId" clId="{16BC6455-62D2-4A5F-AA9C-67C108F7CB71}" dt="2024-05-20T14:28:41.730" v="75"/>
          <ac:spMkLst>
            <pc:docMk/>
            <pc:sldMk cId="2744870198" sldId="335"/>
            <ac:spMk id="8" creationId="{196867EB-8649-8C9C-5B12-2F8A7D140DBE}"/>
          </ac:spMkLst>
        </pc:spChg>
      </pc:sldChg>
      <pc:sldChg chg="modSp mod">
        <pc:chgData name="Jian Shen Chua" userId="dbd2dfabca95f349" providerId="LiveId" clId="{16BC6455-62D2-4A5F-AA9C-67C108F7CB71}" dt="2024-05-24T13:31:59.886" v="5701" actId="1076"/>
        <pc:sldMkLst>
          <pc:docMk/>
          <pc:sldMk cId="2768568743" sldId="341"/>
        </pc:sldMkLst>
        <pc:spChg chg="mod">
          <ac:chgData name="Jian Shen Chua" userId="dbd2dfabca95f349" providerId="LiveId" clId="{16BC6455-62D2-4A5F-AA9C-67C108F7CB71}" dt="2024-05-24T12:44:12.452" v="5364"/>
          <ac:spMkLst>
            <pc:docMk/>
            <pc:sldMk cId="2768568743" sldId="341"/>
            <ac:spMk id="3" creationId="{E95347F8-23DB-8AC7-7257-E130214E9341}"/>
          </ac:spMkLst>
        </pc:spChg>
        <pc:spChg chg="mod">
          <ac:chgData name="Jian Shen Chua" userId="dbd2dfabca95f349" providerId="LiveId" clId="{16BC6455-62D2-4A5F-AA9C-67C108F7CB71}" dt="2024-05-24T13:31:59.886" v="5701" actId="1076"/>
          <ac:spMkLst>
            <pc:docMk/>
            <pc:sldMk cId="2768568743" sldId="341"/>
            <ac:spMk id="5" creationId="{E8194E26-638A-A184-23F0-85ECA5DC1AB4}"/>
          </ac:spMkLst>
        </pc:spChg>
        <pc:spChg chg="mod">
          <ac:chgData name="Jian Shen Chua" userId="dbd2dfabca95f349" providerId="LiveId" clId="{16BC6455-62D2-4A5F-AA9C-67C108F7CB71}" dt="2024-05-24T13:31:57.260" v="5700" actId="1076"/>
          <ac:spMkLst>
            <pc:docMk/>
            <pc:sldMk cId="2768568743" sldId="341"/>
            <ac:spMk id="9" creationId="{8CF39562-31A9-C347-A0C3-C48E8A40FFF6}"/>
          </ac:spMkLst>
        </pc:spChg>
      </pc:sldChg>
      <pc:sldChg chg="modSp mod">
        <pc:chgData name="Jian Shen Chua" userId="dbd2dfabca95f349" providerId="LiveId" clId="{16BC6455-62D2-4A5F-AA9C-67C108F7CB71}" dt="2024-05-24T13:18:04.261" v="5442" actId="20577"/>
        <pc:sldMkLst>
          <pc:docMk/>
          <pc:sldMk cId="4056115800" sldId="342"/>
        </pc:sldMkLst>
        <pc:spChg chg="mod">
          <ac:chgData name="Jian Shen Chua" userId="dbd2dfabca95f349" providerId="LiveId" clId="{16BC6455-62D2-4A5F-AA9C-67C108F7CB71}" dt="2024-05-24T13:18:04.261" v="5442" actId="20577"/>
          <ac:spMkLst>
            <pc:docMk/>
            <pc:sldMk cId="4056115800" sldId="342"/>
            <ac:spMk id="8" creationId="{196867EB-8649-8C9C-5B12-2F8A7D140DBE}"/>
          </ac:spMkLst>
        </pc:spChg>
      </pc:sldChg>
      <pc:sldChg chg="addSp delSp modSp mod">
        <pc:chgData name="Jian Shen Chua" userId="dbd2dfabca95f349" providerId="LiveId" clId="{16BC6455-62D2-4A5F-AA9C-67C108F7CB71}" dt="2024-05-24T11:34:48.053" v="5181" actId="1076"/>
        <pc:sldMkLst>
          <pc:docMk/>
          <pc:sldMk cId="2791692476" sldId="343"/>
        </pc:sldMkLst>
        <pc:spChg chg="mod ord">
          <ac:chgData name="Jian Shen Chua" userId="dbd2dfabca95f349" providerId="LiveId" clId="{16BC6455-62D2-4A5F-AA9C-67C108F7CB71}" dt="2024-05-24T11:34:48.053" v="5181" actId="1076"/>
          <ac:spMkLst>
            <pc:docMk/>
            <pc:sldMk cId="2791692476" sldId="343"/>
            <ac:spMk id="8" creationId="{9CCAB78C-E77F-3193-75C7-641B0DA912FA}"/>
          </ac:spMkLst>
        </pc:spChg>
        <pc:picChg chg="del">
          <ac:chgData name="Jian Shen Chua" userId="dbd2dfabca95f349" providerId="LiveId" clId="{16BC6455-62D2-4A5F-AA9C-67C108F7CB71}" dt="2024-05-23T02:10:33.142" v="5058" actId="478"/>
          <ac:picMkLst>
            <pc:docMk/>
            <pc:sldMk cId="2791692476" sldId="343"/>
            <ac:picMk id="2" creationId="{EE509CFC-839C-8BA5-4902-40BD1BC1EFB0}"/>
          </ac:picMkLst>
        </pc:picChg>
        <pc:picChg chg="add del mod">
          <ac:chgData name="Jian Shen Chua" userId="dbd2dfabca95f349" providerId="LiveId" clId="{16BC6455-62D2-4A5F-AA9C-67C108F7CB71}" dt="2024-05-24T11:34:24.562" v="5173" actId="478"/>
          <ac:picMkLst>
            <pc:docMk/>
            <pc:sldMk cId="2791692476" sldId="343"/>
            <ac:picMk id="3" creationId="{E8FCC659-F449-B494-FF99-B2095294B324}"/>
          </ac:picMkLst>
        </pc:picChg>
        <pc:picChg chg="add del mod">
          <ac:chgData name="Jian Shen Chua" userId="dbd2dfabca95f349" providerId="LiveId" clId="{16BC6455-62D2-4A5F-AA9C-67C108F7CB71}" dt="2024-05-24T11:32:01.348" v="5136" actId="478"/>
          <ac:picMkLst>
            <pc:docMk/>
            <pc:sldMk cId="2791692476" sldId="343"/>
            <ac:picMk id="5" creationId="{1589E702-672F-8803-6D0B-473FF12C5B98}"/>
          </ac:picMkLst>
        </pc:picChg>
        <pc:picChg chg="add mod">
          <ac:chgData name="Jian Shen Chua" userId="dbd2dfabca95f349" providerId="LiveId" clId="{16BC6455-62D2-4A5F-AA9C-67C108F7CB71}" dt="2024-05-24T11:34:45.177" v="5179" actId="1076"/>
          <ac:picMkLst>
            <pc:docMk/>
            <pc:sldMk cId="2791692476" sldId="343"/>
            <ac:picMk id="7" creationId="{DEBDCBE1-4991-1AE0-834F-84BE1B6CEA11}"/>
          </ac:picMkLst>
        </pc:picChg>
        <pc:cxnChg chg="mod ord">
          <ac:chgData name="Jian Shen Chua" userId="dbd2dfabca95f349" providerId="LiveId" clId="{16BC6455-62D2-4A5F-AA9C-67C108F7CB71}" dt="2024-05-24T11:34:46.719" v="5180" actId="1076"/>
          <ac:cxnSpMkLst>
            <pc:docMk/>
            <pc:sldMk cId="2791692476" sldId="343"/>
            <ac:cxnSpMk id="10" creationId="{0278949D-CD7C-627D-C645-25CB6C6EAE64}"/>
          </ac:cxnSpMkLst>
        </pc:cxnChg>
      </pc:sldChg>
      <pc:sldChg chg="addSp delSp modSp mod">
        <pc:chgData name="Jian Shen Chua" userId="dbd2dfabca95f349" providerId="LiveId" clId="{16BC6455-62D2-4A5F-AA9C-67C108F7CB71}" dt="2024-05-24T11:35:06.086" v="5191" actId="1076"/>
        <pc:sldMkLst>
          <pc:docMk/>
          <pc:sldMk cId="2505962580" sldId="344"/>
        </pc:sldMkLst>
        <pc:spChg chg="mod ord">
          <ac:chgData name="Jian Shen Chua" userId="dbd2dfabca95f349" providerId="LiveId" clId="{16BC6455-62D2-4A5F-AA9C-67C108F7CB71}" dt="2024-05-24T11:35:06.086" v="5191" actId="1076"/>
          <ac:spMkLst>
            <pc:docMk/>
            <pc:sldMk cId="2505962580" sldId="344"/>
            <ac:spMk id="5" creationId="{EBD4CB5F-4DE7-8E61-9F9A-57D081E20C95}"/>
          </ac:spMkLst>
        </pc:spChg>
        <pc:spChg chg="ord">
          <ac:chgData name="Jian Shen Chua" userId="dbd2dfabca95f349" providerId="LiveId" clId="{16BC6455-62D2-4A5F-AA9C-67C108F7CB71}" dt="2024-05-24T11:34:57.371" v="5186" actId="166"/>
          <ac:spMkLst>
            <pc:docMk/>
            <pc:sldMk cId="2505962580" sldId="344"/>
            <ac:spMk id="8" creationId="{9CCAB78C-E77F-3193-75C7-641B0DA912FA}"/>
          </ac:spMkLst>
        </pc:spChg>
        <pc:picChg chg="del">
          <ac:chgData name="Jian Shen Chua" userId="dbd2dfabca95f349" providerId="LiveId" clId="{16BC6455-62D2-4A5F-AA9C-67C108F7CB71}" dt="2024-05-23T02:11:14.921" v="5066" actId="478"/>
          <ac:picMkLst>
            <pc:docMk/>
            <pc:sldMk cId="2505962580" sldId="344"/>
            <ac:picMk id="3" creationId="{1749E558-1EF7-DE77-3148-1FC272844EA4}"/>
          </ac:picMkLst>
        </pc:picChg>
        <pc:picChg chg="add del mod">
          <ac:chgData name="Jian Shen Chua" userId="dbd2dfabca95f349" providerId="LiveId" clId="{16BC6455-62D2-4A5F-AA9C-67C108F7CB71}" dt="2024-05-24T11:32:04.807" v="5137" actId="478"/>
          <ac:picMkLst>
            <pc:docMk/>
            <pc:sldMk cId="2505962580" sldId="344"/>
            <ac:picMk id="6" creationId="{B81D8FBF-875A-9B42-EF0D-8122F8ED0A4E}"/>
          </ac:picMkLst>
        </pc:picChg>
        <pc:picChg chg="add del mod">
          <ac:chgData name="Jian Shen Chua" userId="dbd2dfabca95f349" providerId="LiveId" clId="{16BC6455-62D2-4A5F-AA9C-67C108F7CB71}" dt="2024-05-24T11:34:23.764" v="5172" actId="478"/>
          <ac:picMkLst>
            <pc:docMk/>
            <pc:sldMk cId="2505962580" sldId="344"/>
            <ac:picMk id="7" creationId="{847CFA10-AF0F-D69C-CAA2-8D204A3246D3}"/>
          </ac:picMkLst>
        </pc:picChg>
        <pc:picChg chg="add mod">
          <ac:chgData name="Jian Shen Chua" userId="dbd2dfabca95f349" providerId="LiveId" clId="{16BC6455-62D2-4A5F-AA9C-67C108F7CB71}" dt="2024-05-24T11:35:02.107" v="5189" actId="1076"/>
          <ac:picMkLst>
            <pc:docMk/>
            <pc:sldMk cId="2505962580" sldId="344"/>
            <ac:picMk id="12" creationId="{DFF2EF46-6D73-87E6-472F-3A757537A08C}"/>
          </ac:picMkLst>
        </pc:picChg>
        <pc:cxnChg chg="mod ord">
          <ac:chgData name="Jian Shen Chua" userId="dbd2dfabca95f349" providerId="LiveId" clId="{16BC6455-62D2-4A5F-AA9C-67C108F7CB71}" dt="2024-05-24T11:34:58.932" v="5187" actId="166"/>
          <ac:cxnSpMkLst>
            <pc:docMk/>
            <pc:sldMk cId="2505962580" sldId="344"/>
            <ac:cxnSpMk id="2" creationId="{F1BEA8C6-A373-20E3-E2C5-3C54FDF6E85C}"/>
          </ac:cxnSpMkLst>
        </pc:cxnChg>
        <pc:cxnChg chg="mod ord">
          <ac:chgData name="Jian Shen Chua" userId="dbd2dfabca95f349" providerId="LiveId" clId="{16BC6455-62D2-4A5F-AA9C-67C108F7CB71}" dt="2024-05-24T11:35:04.443" v="5190" actId="1076"/>
          <ac:cxnSpMkLst>
            <pc:docMk/>
            <pc:sldMk cId="2505962580" sldId="344"/>
            <ac:cxnSpMk id="10" creationId="{0278949D-CD7C-627D-C645-25CB6C6EAE64}"/>
          </ac:cxnSpMkLst>
        </pc:cxnChg>
      </pc:sldChg>
      <pc:sldChg chg="addSp delSp modSp mod">
        <pc:chgData name="Jian Shen Chua" userId="dbd2dfabca95f349" providerId="LiveId" clId="{16BC6455-62D2-4A5F-AA9C-67C108F7CB71}" dt="2024-05-24T11:35:37.562" v="5206" actId="1076"/>
        <pc:sldMkLst>
          <pc:docMk/>
          <pc:sldMk cId="2970946914" sldId="345"/>
        </pc:sldMkLst>
        <pc:spChg chg="mod ord">
          <ac:chgData name="Jian Shen Chua" userId="dbd2dfabca95f349" providerId="LiveId" clId="{16BC6455-62D2-4A5F-AA9C-67C108F7CB71}" dt="2024-05-24T11:35:37.562" v="5206" actId="1076"/>
          <ac:spMkLst>
            <pc:docMk/>
            <pc:sldMk cId="2970946914" sldId="345"/>
            <ac:spMk id="5" creationId="{EBD4CB5F-4DE7-8E61-9F9A-57D081E20C95}"/>
          </ac:spMkLst>
        </pc:spChg>
        <pc:spChg chg="ord">
          <ac:chgData name="Jian Shen Chua" userId="dbd2dfabca95f349" providerId="LiveId" clId="{16BC6455-62D2-4A5F-AA9C-67C108F7CB71}" dt="2024-05-24T11:35:25.335" v="5200" actId="166"/>
          <ac:spMkLst>
            <pc:docMk/>
            <pc:sldMk cId="2970946914" sldId="345"/>
            <ac:spMk id="8" creationId="{9CCAB78C-E77F-3193-75C7-641B0DA912FA}"/>
          </ac:spMkLst>
        </pc:spChg>
        <pc:spChg chg="ord">
          <ac:chgData name="Jian Shen Chua" userId="dbd2dfabca95f349" providerId="LiveId" clId="{16BC6455-62D2-4A5F-AA9C-67C108F7CB71}" dt="2024-05-24T11:33:51.686" v="5162" actId="166"/>
          <ac:spMkLst>
            <pc:docMk/>
            <pc:sldMk cId="2970946914" sldId="345"/>
            <ac:spMk id="9" creationId="{8CF39562-31A9-C347-A0C3-C48E8A40FFF6}"/>
          </ac:spMkLst>
        </pc:spChg>
        <pc:spChg chg="mod ord">
          <ac:chgData name="Jian Shen Chua" userId="dbd2dfabca95f349" providerId="LiveId" clId="{16BC6455-62D2-4A5F-AA9C-67C108F7CB71}" dt="2024-05-24T11:35:32.211" v="5203" actId="1076"/>
          <ac:spMkLst>
            <pc:docMk/>
            <pc:sldMk cId="2970946914" sldId="345"/>
            <ac:spMk id="13" creationId="{9A559B01-EE00-134B-51E8-2BEE1E7105F6}"/>
          </ac:spMkLst>
        </pc:spChg>
        <pc:picChg chg="del">
          <ac:chgData name="Jian Shen Chua" userId="dbd2dfabca95f349" providerId="LiveId" clId="{16BC6455-62D2-4A5F-AA9C-67C108F7CB71}" dt="2024-05-23T02:11:58.975" v="5080" actId="478"/>
          <ac:picMkLst>
            <pc:docMk/>
            <pc:sldMk cId="2970946914" sldId="345"/>
            <ac:picMk id="3" creationId="{9342AA08-DF29-2315-07B7-F4F3476E5415}"/>
          </ac:picMkLst>
        </pc:picChg>
        <pc:picChg chg="add del mod">
          <ac:chgData name="Jian Shen Chua" userId="dbd2dfabca95f349" providerId="LiveId" clId="{16BC6455-62D2-4A5F-AA9C-67C108F7CB71}" dt="2024-05-24T11:32:06.281" v="5138" actId="478"/>
          <ac:picMkLst>
            <pc:docMk/>
            <pc:sldMk cId="2970946914" sldId="345"/>
            <ac:picMk id="6" creationId="{EEEB86D3-3E12-4254-43C0-90C1C24D97E8}"/>
          </ac:picMkLst>
        </pc:picChg>
        <pc:picChg chg="add del mod">
          <ac:chgData name="Jian Shen Chua" userId="dbd2dfabca95f349" providerId="LiveId" clId="{16BC6455-62D2-4A5F-AA9C-67C108F7CB71}" dt="2024-05-24T11:34:22.883" v="5171" actId="478"/>
          <ac:picMkLst>
            <pc:docMk/>
            <pc:sldMk cId="2970946914" sldId="345"/>
            <ac:picMk id="11" creationId="{C901BDE1-D44C-E757-7193-1A940849C45C}"/>
          </ac:picMkLst>
        </pc:picChg>
        <pc:picChg chg="add mod">
          <ac:chgData name="Jian Shen Chua" userId="dbd2dfabca95f349" providerId="LiveId" clId="{16BC6455-62D2-4A5F-AA9C-67C108F7CB71}" dt="2024-05-24T11:35:27.208" v="5201" actId="1076"/>
          <ac:picMkLst>
            <pc:docMk/>
            <pc:sldMk cId="2970946914" sldId="345"/>
            <ac:picMk id="14" creationId="{1DA0D1DE-1CDE-FDAE-21B7-A4A3315F7E60}"/>
          </ac:picMkLst>
        </pc:picChg>
        <pc:cxnChg chg="mod ord">
          <ac:chgData name="Jian Shen Chua" userId="dbd2dfabca95f349" providerId="LiveId" clId="{16BC6455-62D2-4A5F-AA9C-67C108F7CB71}" dt="2024-05-24T11:35:33.636" v="5204" actId="1076"/>
          <ac:cxnSpMkLst>
            <pc:docMk/>
            <pc:sldMk cId="2970946914" sldId="345"/>
            <ac:cxnSpMk id="2" creationId="{F1BEA8C6-A373-20E3-E2C5-3C54FDF6E85C}"/>
          </ac:cxnSpMkLst>
        </pc:cxnChg>
        <pc:cxnChg chg="mod ord">
          <ac:chgData name="Jian Shen Chua" userId="dbd2dfabca95f349" providerId="LiveId" clId="{16BC6455-62D2-4A5F-AA9C-67C108F7CB71}" dt="2024-05-24T11:35:30.294" v="5202" actId="1076"/>
          <ac:cxnSpMkLst>
            <pc:docMk/>
            <pc:sldMk cId="2970946914" sldId="345"/>
            <ac:cxnSpMk id="7" creationId="{328619AD-D61D-B728-340E-71EFB10D9E2D}"/>
          </ac:cxnSpMkLst>
        </pc:cxnChg>
        <pc:cxnChg chg="mod ord">
          <ac:chgData name="Jian Shen Chua" userId="dbd2dfabca95f349" providerId="LiveId" clId="{16BC6455-62D2-4A5F-AA9C-67C108F7CB71}" dt="2024-05-24T11:35:35.946" v="5205" actId="1076"/>
          <ac:cxnSpMkLst>
            <pc:docMk/>
            <pc:sldMk cId="2970946914" sldId="345"/>
            <ac:cxnSpMk id="10" creationId="{0278949D-CD7C-627D-C645-25CB6C6EAE64}"/>
          </ac:cxnSpMkLst>
        </pc:cxnChg>
      </pc:sldChg>
      <pc:sldChg chg="addSp delSp modSp mod">
        <pc:chgData name="Jian Shen Chua" userId="dbd2dfabca95f349" providerId="LiveId" clId="{16BC6455-62D2-4A5F-AA9C-67C108F7CB71}" dt="2024-05-24T11:35:48.155" v="5212" actId="1076"/>
        <pc:sldMkLst>
          <pc:docMk/>
          <pc:sldMk cId="3244482226" sldId="346"/>
        </pc:sldMkLst>
        <pc:spChg chg="ord">
          <ac:chgData name="Jian Shen Chua" userId="dbd2dfabca95f349" providerId="LiveId" clId="{16BC6455-62D2-4A5F-AA9C-67C108F7CB71}" dt="2024-05-24T11:35:44.481" v="5210" actId="166"/>
          <ac:spMkLst>
            <pc:docMk/>
            <pc:sldMk cId="3244482226" sldId="346"/>
            <ac:spMk id="6" creationId="{2BE25F33-EBF8-B921-5B31-F7D505550D2F}"/>
          </ac:spMkLst>
        </pc:spChg>
        <pc:picChg chg="add del mod">
          <ac:chgData name="Jian Shen Chua" userId="dbd2dfabca95f349" providerId="LiveId" clId="{16BC6455-62D2-4A5F-AA9C-67C108F7CB71}" dt="2024-05-24T11:32:07.827" v="5139" actId="478"/>
          <ac:picMkLst>
            <pc:docMk/>
            <pc:sldMk cId="3244482226" sldId="346"/>
            <ac:picMk id="3" creationId="{F8A7C5FA-CBAF-DE97-E562-369B8023D90D}"/>
          </ac:picMkLst>
        </pc:picChg>
        <pc:picChg chg="add mod">
          <ac:chgData name="Jian Shen Chua" userId="dbd2dfabca95f349" providerId="LiveId" clId="{16BC6455-62D2-4A5F-AA9C-67C108F7CB71}" dt="2024-05-24T11:35:46.912" v="5211" actId="1076"/>
          <ac:picMkLst>
            <pc:docMk/>
            <pc:sldMk cId="3244482226" sldId="346"/>
            <ac:picMk id="7" creationId="{1010BAE3-775D-4376-27FD-978AE44FD5A7}"/>
          </ac:picMkLst>
        </pc:picChg>
        <pc:picChg chg="del">
          <ac:chgData name="Jian Shen Chua" userId="dbd2dfabca95f349" providerId="LiveId" clId="{16BC6455-62D2-4A5F-AA9C-67C108F7CB71}" dt="2024-05-23T02:13:00.726" v="5108" actId="478"/>
          <ac:picMkLst>
            <pc:docMk/>
            <pc:sldMk cId="3244482226" sldId="346"/>
            <ac:picMk id="16" creationId="{43421C47-5932-D339-AC05-1D67E0BCD76B}"/>
          </ac:picMkLst>
        </pc:picChg>
        <pc:cxnChg chg="mod ord">
          <ac:chgData name="Jian Shen Chua" userId="dbd2dfabca95f349" providerId="LiveId" clId="{16BC6455-62D2-4A5F-AA9C-67C108F7CB71}" dt="2024-05-24T11:35:48.155" v="5212" actId="1076"/>
          <ac:cxnSpMkLst>
            <pc:docMk/>
            <pc:sldMk cId="3244482226" sldId="346"/>
            <ac:cxnSpMk id="2" creationId="{F1BEA8C6-A373-20E3-E2C5-3C54FDF6E85C}"/>
          </ac:cxnSpMkLst>
        </pc:cxnChg>
      </pc:sldChg>
      <pc:sldChg chg="modSp mod">
        <pc:chgData name="Jian Shen Chua" userId="dbd2dfabca95f349" providerId="LiveId" clId="{16BC6455-62D2-4A5F-AA9C-67C108F7CB71}" dt="2024-05-23T02:14:04.557" v="5135" actId="313"/>
        <pc:sldMkLst>
          <pc:docMk/>
          <pc:sldMk cId="2956119777" sldId="347"/>
        </pc:sldMkLst>
        <pc:spChg chg="mod">
          <ac:chgData name="Jian Shen Chua" userId="dbd2dfabca95f349" providerId="LiveId" clId="{16BC6455-62D2-4A5F-AA9C-67C108F7CB71}" dt="2024-05-23T02:14:04.557" v="5135" actId="313"/>
          <ac:spMkLst>
            <pc:docMk/>
            <pc:sldMk cId="2956119777" sldId="347"/>
            <ac:spMk id="17" creationId="{5BCF99F4-DD78-4F85-B702-8061A72042B1}"/>
          </ac:spMkLst>
        </pc:spChg>
      </pc:sldChg>
      <pc:sldChg chg="modSp mod ord">
        <pc:chgData name="Jian Shen Chua" userId="dbd2dfabca95f349" providerId="LiveId" clId="{16BC6455-62D2-4A5F-AA9C-67C108F7CB71}" dt="2024-05-24T13:18:50.478" v="5445"/>
        <pc:sldMkLst>
          <pc:docMk/>
          <pc:sldMk cId="750775205" sldId="350"/>
        </pc:sldMkLst>
        <pc:spChg chg="mod">
          <ac:chgData name="Jian Shen Chua" userId="dbd2dfabca95f349" providerId="LiveId" clId="{16BC6455-62D2-4A5F-AA9C-67C108F7CB71}" dt="2024-05-24T13:18:50.478" v="5445"/>
          <ac:spMkLst>
            <pc:docMk/>
            <pc:sldMk cId="750775205" sldId="350"/>
            <ac:spMk id="3" creationId="{E95347F8-23DB-8AC7-7257-E130214E9341}"/>
          </ac:spMkLst>
        </pc:spChg>
        <pc:spChg chg="mod">
          <ac:chgData name="Jian Shen Chua" userId="dbd2dfabca95f349" providerId="LiveId" clId="{16BC6455-62D2-4A5F-AA9C-67C108F7CB71}" dt="2024-05-24T13:14:36.849" v="5414" actId="20577"/>
          <ac:spMkLst>
            <pc:docMk/>
            <pc:sldMk cId="750775205" sldId="350"/>
            <ac:spMk id="5" creationId="{E8194E26-638A-A184-23F0-85ECA5DC1AB4}"/>
          </ac:spMkLst>
        </pc:spChg>
      </pc:sldChg>
      <pc:sldChg chg="modSp mod ord">
        <pc:chgData name="Jian Shen Chua" userId="dbd2dfabca95f349" providerId="LiveId" clId="{16BC6455-62D2-4A5F-AA9C-67C108F7CB71}" dt="2024-05-24T13:12:44.400" v="5374"/>
        <pc:sldMkLst>
          <pc:docMk/>
          <pc:sldMk cId="3906562600" sldId="351"/>
        </pc:sldMkLst>
        <pc:spChg chg="mod">
          <ac:chgData name="Jian Shen Chua" userId="dbd2dfabca95f349" providerId="LiveId" clId="{16BC6455-62D2-4A5F-AA9C-67C108F7CB71}" dt="2024-05-21T14:43:25.293" v="2874" actId="20577"/>
          <ac:spMkLst>
            <pc:docMk/>
            <pc:sldMk cId="3906562600" sldId="351"/>
            <ac:spMk id="8" creationId="{196867EB-8649-8C9C-5B12-2F8A7D140DBE}"/>
          </ac:spMkLst>
        </pc:spChg>
      </pc:sldChg>
      <pc:sldChg chg="ord">
        <pc:chgData name="Jian Shen Chua" userId="dbd2dfabca95f349" providerId="LiveId" clId="{16BC6455-62D2-4A5F-AA9C-67C108F7CB71}" dt="2024-05-24T13:13:45.982" v="5382"/>
        <pc:sldMkLst>
          <pc:docMk/>
          <pc:sldMk cId="3751308805" sldId="352"/>
        </pc:sldMkLst>
      </pc:sldChg>
      <pc:sldChg chg="ord">
        <pc:chgData name="Jian Shen Chua" userId="dbd2dfabca95f349" providerId="LiveId" clId="{16BC6455-62D2-4A5F-AA9C-67C108F7CB71}" dt="2024-05-24T13:12:58.018" v="5376"/>
        <pc:sldMkLst>
          <pc:docMk/>
          <pc:sldMk cId="357863087" sldId="354"/>
        </pc:sldMkLst>
      </pc:sldChg>
      <pc:sldChg chg="ord">
        <pc:chgData name="Jian Shen Chua" userId="dbd2dfabca95f349" providerId="LiveId" clId="{16BC6455-62D2-4A5F-AA9C-67C108F7CB71}" dt="2024-05-24T13:13:23.184" v="5380"/>
        <pc:sldMkLst>
          <pc:docMk/>
          <pc:sldMk cId="3192747753" sldId="355"/>
        </pc:sldMkLst>
      </pc:sldChg>
      <pc:sldChg chg="ord">
        <pc:chgData name="Jian Shen Chua" userId="dbd2dfabca95f349" providerId="LiveId" clId="{16BC6455-62D2-4A5F-AA9C-67C108F7CB71}" dt="2024-05-24T13:13:06.812" v="5378"/>
        <pc:sldMkLst>
          <pc:docMk/>
          <pc:sldMk cId="425184504" sldId="357"/>
        </pc:sldMkLst>
      </pc:sldChg>
      <pc:sldChg chg="modSp mod ord">
        <pc:chgData name="Jian Shen Chua" userId="dbd2dfabca95f349" providerId="LiveId" clId="{16BC6455-62D2-4A5F-AA9C-67C108F7CB71}" dt="2024-05-24T13:21:11.306" v="5571"/>
        <pc:sldMkLst>
          <pc:docMk/>
          <pc:sldMk cId="3292446666" sldId="358"/>
        </pc:sldMkLst>
        <pc:spChg chg="mod">
          <ac:chgData name="Jian Shen Chua" userId="dbd2dfabca95f349" providerId="LiveId" clId="{16BC6455-62D2-4A5F-AA9C-67C108F7CB71}" dt="2024-05-24T13:21:11.306" v="5571"/>
          <ac:spMkLst>
            <pc:docMk/>
            <pc:sldMk cId="3292446666" sldId="358"/>
            <ac:spMk id="3" creationId="{E95347F8-23DB-8AC7-7257-E130214E9341}"/>
          </ac:spMkLst>
        </pc:spChg>
        <pc:spChg chg="mod">
          <ac:chgData name="Jian Shen Chua" userId="dbd2dfabca95f349" providerId="LiveId" clId="{16BC6455-62D2-4A5F-AA9C-67C108F7CB71}" dt="2024-05-24T13:14:32.808" v="5412" actId="20577"/>
          <ac:spMkLst>
            <pc:docMk/>
            <pc:sldMk cId="3292446666" sldId="358"/>
            <ac:spMk id="5" creationId="{E8194E26-638A-A184-23F0-85ECA5DC1AB4}"/>
          </ac:spMkLst>
        </pc:spChg>
      </pc:sldChg>
      <pc:sldChg chg="modSp mod ord">
        <pc:chgData name="Jian Shen Chua" userId="dbd2dfabca95f349" providerId="LiveId" clId="{16BC6455-62D2-4A5F-AA9C-67C108F7CB71}" dt="2024-05-24T13:23:08.861" v="5573" actId="207"/>
        <pc:sldMkLst>
          <pc:docMk/>
          <pc:sldMk cId="1272949560" sldId="359"/>
        </pc:sldMkLst>
        <pc:spChg chg="mod">
          <ac:chgData name="Jian Shen Chua" userId="dbd2dfabca95f349" providerId="LiveId" clId="{16BC6455-62D2-4A5F-AA9C-67C108F7CB71}" dt="2024-05-21T13:32:13.216" v="356" actId="14100"/>
          <ac:spMkLst>
            <pc:docMk/>
            <pc:sldMk cId="1272949560" sldId="359"/>
            <ac:spMk id="5" creationId="{E8194E26-638A-A184-23F0-85ECA5DC1AB4}"/>
          </ac:spMkLst>
        </pc:spChg>
        <pc:spChg chg="mod">
          <ac:chgData name="Jian Shen Chua" userId="dbd2dfabca95f349" providerId="LiveId" clId="{16BC6455-62D2-4A5F-AA9C-67C108F7CB71}" dt="2024-05-24T13:23:08.861" v="5573" actId="207"/>
          <ac:spMkLst>
            <pc:docMk/>
            <pc:sldMk cId="1272949560" sldId="359"/>
            <ac:spMk id="8" creationId="{196867EB-8649-8C9C-5B12-2F8A7D140DBE}"/>
          </ac:spMkLst>
        </pc:spChg>
      </pc:sldChg>
      <pc:sldChg chg="modSp mod">
        <pc:chgData name="Jian Shen Chua" userId="dbd2dfabca95f349" providerId="LiveId" clId="{16BC6455-62D2-4A5F-AA9C-67C108F7CB71}" dt="2024-05-21T14:18:42.567" v="1794" actId="1076"/>
        <pc:sldMkLst>
          <pc:docMk/>
          <pc:sldMk cId="748389054" sldId="360"/>
        </pc:sldMkLst>
        <pc:spChg chg="mod">
          <ac:chgData name="Jian Shen Chua" userId="dbd2dfabca95f349" providerId="LiveId" clId="{16BC6455-62D2-4A5F-AA9C-67C108F7CB71}" dt="2024-05-21T14:18:42.567" v="1794" actId="1076"/>
          <ac:spMkLst>
            <pc:docMk/>
            <pc:sldMk cId="748389054" sldId="360"/>
            <ac:spMk id="5" creationId="{E8194E26-638A-A184-23F0-85ECA5DC1AB4}"/>
          </ac:spMkLst>
        </pc:spChg>
        <pc:spChg chg="mod">
          <ac:chgData name="Jian Shen Chua" userId="dbd2dfabca95f349" providerId="LiveId" clId="{16BC6455-62D2-4A5F-AA9C-67C108F7CB71}" dt="2024-05-20T14:35:55.315" v="282"/>
          <ac:spMkLst>
            <pc:docMk/>
            <pc:sldMk cId="748389054" sldId="360"/>
            <ac:spMk id="10" creationId="{5796B559-F905-35E1-6B98-EBAD6A98397E}"/>
          </ac:spMkLst>
        </pc:spChg>
      </pc:sldChg>
      <pc:sldChg chg="modSp mod">
        <pc:chgData name="Jian Shen Chua" userId="dbd2dfabca95f349" providerId="LiveId" clId="{16BC6455-62D2-4A5F-AA9C-67C108F7CB71}" dt="2024-05-21T14:17:36.561" v="1717" actId="14100"/>
        <pc:sldMkLst>
          <pc:docMk/>
          <pc:sldMk cId="921336745" sldId="362"/>
        </pc:sldMkLst>
        <pc:spChg chg="mod">
          <ac:chgData name="Jian Shen Chua" userId="dbd2dfabca95f349" providerId="LiveId" clId="{16BC6455-62D2-4A5F-AA9C-67C108F7CB71}" dt="2024-05-20T14:24:37.411" v="6" actId="207"/>
          <ac:spMkLst>
            <pc:docMk/>
            <pc:sldMk cId="921336745" sldId="362"/>
            <ac:spMk id="3" creationId="{258D16CF-73B2-9D78-79F5-B085FF878F1C}"/>
          </ac:spMkLst>
        </pc:spChg>
        <pc:spChg chg="mod">
          <ac:chgData name="Jian Shen Chua" userId="dbd2dfabca95f349" providerId="LiveId" clId="{16BC6455-62D2-4A5F-AA9C-67C108F7CB71}" dt="2024-05-21T14:17:36.561" v="1717" actId="14100"/>
          <ac:spMkLst>
            <pc:docMk/>
            <pc:sldMk cId="921336745" sldId="362"/>
            <ac:spMk id="5" creationId="{E8194E26-638A-A184-23F0-85ECA5DC1AB4}"/>
          </ac:spMkLst>
        </pc:spChg>
      </pc:sldChg>
      <pc:sldChg chg="modSp mod">
        <pc:chgData name="Jian Shen Chua" userId="dbd2dfabca95f349" providerId="LiveId" clId="{16BC6455-62D2-4A5F-AA9C-67C108F7CB71}" dt="2024-05-21T14:18:23.769" v="1750" actId="14100"/>
        <pc:sldMkLst>
          <pc:docMk/>
          <pc:sldMk cId="4282083445" sldId="363"/>
        </pc:sldMkLst>
        <pc:spChg chg="mod">
          <ac:chgData name="Jian Shen Chua" userId="dbd2dfabca95f349" providerId="LiveId" clId="{16BC6455-62D2-4A5F-AA9C-67C108F7CB71}" dt="2024-05-20T14:24:41.259" v="7" actId="207"/>
          <ac:spMkLst>
            <pc:docMk/>
            <pc:sldMk cId="4282083445" sldId="363"/>
            <ac:spMk id="3" creationId="{258D16CF-73B2-9D78-79F5-B085FF878F1C}"/>
          </ac:spMkLst>
        </pc:spChg>
        <pc:spChg chg="mod">
          <ac:chgData name="Jian Shen Chua" userId="dbd2dfabca95f349" providerId="LiveId" clId="{16BC6455-62D2-4A5F-AA9C-67C108F7CB71}" dt="2024-05-21T14:18:23.769" v="1750" actId="14100"/>
          <ac:spMkLst>
            <pc:docMk/>
            <pc:sldMk cId="4282083445" sldId="363"/>
            <ac:spMk id="5" creationId="{E8194E26-638A-A184-23F0-85ECA5DC1AB4}"/>
          </ac:spMkLst>
        </pc:spChg>
      </pc:sldChg>
      <pc:sldChg chg="modSp mod">
        <pc:chgData name="Jian Shen Chua" userId="dbd2dfabca95f349" providerId="LiveId" clId="{16BC6455-62D2-4A5F-AA9C-67C108F7CB71}" dt="2024-05-21T14:18:33.450" v="1773" actId="14100"/>
        <pc:sldMkLst>
          <pc:docMk/>
          <pc:sldMk cId="3298344589" sldId="364"/>
        </pc:sldMkLst>
        <pc:spChg chg="mod">
          <ac:chgData name="Jian Shen Chua" userId="dbd2dfabca95f349" providerId="LiveId" clId="{16BC6455-62D2-4A5F-AA9C-67C108F7CB71}" dt="2024-05-20T14:24:45.757" v="8" actId="207"/>
          <ac:spMkLst>
            <pc:docMk/>
            <pc:sldMk cId="3298344589" sldId="364"/>
            <ac:spMk id="3" creationId="{258D16CF-73B2-9D78-79F5-B085FF878F1C}"/>
          </ac:spMkLst>
        </pc:spChg>
        <pc:spChg chg="mod">
          <ac:chgData name="Jian Shen Chua" userId="dbd2dfabca95f349" providerId="LiveId" clId="{16BC6455-62D2-4A5F-AA9C-67C108F7CB71}" dt="2024-05-21T14:18:33.450" v="1773" actId="14100"/>
          <ac:spMkLst>
            <pc:docMk/>
            <pc:sldMk cId="3298344589" sldId="364"/>
            <ac:spMk id="5" creationId="{E8194E26-638A-A184-23F0-85ECA5DC1AB4}"/>
          </ac:spMkLst>
        </pc:spChg>
      </pc:sldChg>
      <pc:sldChg chg="modSp mod">
        <pc:chgData name="Jian Shen Chua" userId="dbd2dfabca95f349" providerId="LiveId" clId="{16BC6455-62D2-4A5F-AA9C-67C108F7CB71}" dt="2024-05-21T14:18:47.355" v="1796" actId="14100"/>
        <pc:sldMkLst>
          <pc:docMk/>
          <pc:sldMk cId="971855313" sldId="365"/>
        </pc:sldMkLst>
        <pc:spChg chg="mod">
          <ac:chgData name="Jian Shen Chua" userId="dbd2dfabca95f349" providerId="LiveId" clId="{16BC6455-62D2-4A5F-AA9C-67C108F7CB71}" dt="2024-05-21T14:18:47.355" v="1796" actId="14100"/>
          <ac:spMkLst>
            <pc:docMk/>
            <pc:sldMk cId="971855313" sldId="365"/>
            <ac:spMk id="5" creationId="{E8194E26-638A-A184-23F0-85ECA5DC1AB4}"/>
          </ac:spMkLst>
        </pc:spChg>
        <pc:spChg chg="mod">
          <ac:chgData name="Jian Shen Chua" userId="dbd2dfabca95f349" providerId="LiveId" clId="{16BC6455-62D2-4A5F-AA9C-67C108F7CB71}" dt="2024-05-20T14:37:42.619" v="309"/>
          <ac:spMkLst>
            <pc:docMk/>
            <pc:sldMk cId="971855313" sldId="365"/>
            <ac:spMk id="10" creationId="{5796B559-F905-35E1-6B98-EBAD6A98397E}"/>
          </ac:spMkLst>
        </pc:spChg>
      </pc:sldChg>
      <pc:sldChg chg="modSp mod">
        <pc:chgData name="Jian Shen Chua" userId="dbd2dfabca95f349" providerId="LiveId" clId="{16BC6455-62D2-4A5F-AA9C-67C108F7CB71}" dt="2024-05-21T14:18:54.563" v="1798" actId="14100"/>
        <pc:sldMkLst>
          <pc:docMk/>
          <pc:sldMk cId="1207775611" sldId="366"/>
        </pc:sldMkLst>
        <pc:spChg chg="mod">
          <ac:chgData name="Jian Shen Chua" userId="dbd2dfabca95f349" providerId="LiveId" clId="{16BC6455-62D2-4A5F-AA9C-67C108F7CB71}" dt="2024-05-21T14:18:54.563" v="1798" actId="14100"/>
          <ac:spMkLst>
            <pc:docMk/>
            <pc:sldMk cId="1207775611" sldId="366"/>
            <ac:spMk id="5" creationId="{E8194E26-638A-A184-23F0-85ECA5DC1AB4}"/>
          </ac:spMkLst>
        </pc:spChg>
        <pc:spChg chg="mod">
          <ac:chgData name="Jian Shen Chua" userId="dbd2dfabca95f349" providerId="LiveId" clId="{16BC6455-62D2-4A5F-AA9C-67C108F7CB71}" dt="2024-05-20T14:37:36.519" v="306"/>
          <ac:spMkLst>
            <pc:docMk/>
            <pc:sldMk cId="1207775611" sldId="366"/>
            <ac:spMk id="10" creationId="{5796B559-F905-35E1-6B98-EBAD6A98397E}"/>
          </ac:spMkLst>
        </pc:spChg>
      </pc:sldChg>
      <pc:sldChg chg="modSp mod">
        <pc:chgData name="Jian Shen Chua" userId="dbd2dfabca95f349" providerId="LiveId" clId="{16BC6455-62D2-4A5F-AA9C-67C108F7CB71}" dt="2024-05-21T14:18:57.856" v="1800" actId="14100"/>
        <pc:sldMkLst>
          <pc:docMk/>
          <pc:sldMk cId="2485831344" sldId="367"/>
        </pc:sldMkLst>
        <pc:spChg chg="mod">
          <ac:chgData name="Jian Shen Chua" userId="dbd2dfabca95f349" providerId="LiveId" clId="{16BC6455-62D2-4A5F-AA9C-67C108F7CB71}" dt="2024-05-21T14:18:57.856" v="1800" actId="14100"/>
          <ac:spMkLst>
            <pc:docMk/>
            <pc:sldMk cId="2485831344" sldId="367"/>
            <ac:spMk id="5" creationId="{E8194E26-638A-A184-23F0-85ECA5DC1AB4}"/>
          </ac:spMkLst>
        </pc:spChg>
        <pc:spChg chg="mod">
          <ac:chgData name="Jian Shen Chua" userId="dbd2dfabca95f349" providerId="LiveId" clId="{16BC6455-62D2-4A5F-AA9C-67C108F7CB71}" dt="2024-05-21T14:12:03.133" v="1137" actId="20577"/>
          <ac:spMkLst>
            <pc:docMk/>
            <pc:sldMk cId="2485831344" sldId="367"/>
            <ac:spMk id="10" creationId="{5796B559-F905-35E1-6B98-EBAD6A98397E}"/>
          </ac:spMkLst>
        </pc:spChg>
      </pc:sldChg>
      <pc:sldChg chg="modSp mod">
        <pc:chgData name="Jian Shen Chua" userId="dbd2dfabca95f349" providerId="LiveId" clId="{16BC6455-62D2-4A5F-AA9C-67C108F7CB71}" dt="2024-05-22T09:46:45.799" v="5055"/>
        <pc:sldMkLst>
          <pc:docMk/>
          <pc:sldMk cId="2230281475" sldId="372"/>
        </pc:sldMkLst>
        <pc:spChg chg="mod">
          <ac:chgData name="Jian Shen Chua" userId="dbd2dfabca95f349" providerId="LiveId" clId="{16BC6455-62D2-4A5F-AA9C-67C108F7CB71}" dt="2024-05-22T09:46:45.799" v="5055"/>
          <ac:spMkLst>
            <pc:docMk/>
            <pc:sldMk cId="2230281475" sldId="372"/>
            <ac:spMk id="8" creationId="{196867EB-8649-8C9C-5B12-2F8A7D140DBE}"/>
          </ac:spMkLst>
        </pc:spChg>
      </pc:sldChg>
      <pc:sldChg chg="modSp mod">
        <pc:chgData name="Jian Shen Chua" userId="dbd2dfabca95f349" providerId="LiveId" clId="{16BC6455-62D2-4A5F-AA9C-67C108F7CB71}" dt="2024-05-20T14:26:54.170" v="31" actId="207"/>
        <pc:sldMkLst>
          <pc:docMk/>
          <pc:sldMk cId="1808765590" sldId="373"/>
        </pc:sldMkLst>
        <pc:spChg chg="mod">
          <ac:chgData name="Jian Shen Chua" userId="dbd2dfabca95f349" providerId="LiveId" clId="{16BC6455-62D2-4A5F-AA9C-67C108F7CB71}" dt="2024-05-20T14:26:54.170" v="31" actId="207"/>
          <ac:spMkLst>
            <pc:docMk/>
            <pc:sldMk cId="1808765590" sldId="373"/>
            <ac:spMk id="2" creationId="{8AA5C13F-0FDC-E813-58B6-D9C0FA8EB236}"/>
          </ac:spMkLst>
        </pc:spChg>
      </pc:sldChg>
      <pc:sldChg chg="modSp mod">
        <pc:chgData name="Jian Shen Chua" userId="dbd2dfabca95f349" providerId="LiveId" clId="{16BC6455-62D2-4A5F-AA9C-67C108F7CB71}" dt="2024-05-20T14:28:27.554" v="74" actId="20577"/>
        <pc:sldMkLst>
          <pc:docMk/>
          <pc:sldMk cId="3163106149" sldId="374"/>
        </pc:sldMkLst>
        <pc:spChg chg="mod">
          <ac:chgData name="Jian Shen Chua" userId="dbd2dfabca95f349" providerId="LiveId" clId="{16BC6455-62D2-4A5F-AA9C-67C108F7CB71}" dt="2024-05-20T14:28:27.554" v="74" actId="20577"/>
          <ac:spMkLst>
            <pc:docMk/>
            <pc:sldMk cId="3163106149" sldId="374"/>
            <ac:spMk id="7" creationId="{54825CC8-7E9D-B3D3-8704-218FC8A195A3}"/>
          </ac:spMkLst>
        </pc:spChg>
        <pc:spChg chg="mod">
          <ac:chgData name="Jian Shen Chua" userId="dbd2dfabca95f349" providerId="LiveId" clId="{16BC6455-62D2-4A5F-AA9C-67C108F7CB71}" dt="2024-05-20T14:28:23.790" v="67" actId="20577"/>
          <ac:spMkLst>
            <pc:docMk/>
            <pc:sldMk cId="3163106149" sldId="374"/>
            <ac:spMk id="8" creationId="{196867EB-8649-8C9C-5B12-2F8A7D140DBE}"/>
          </ac:spMkLst>
        </pc:spChg>
      </pc:sldChg>
      <pc:sldChg chg="modSp mod">
        <pc:chgData name="Jian Shen Chua" userId="dbd2dfabca95f349" providerId="LiveId" clId="{16BC6455-62D2-4A5F-AA9C-67C108F7CB71}" dt="2024-05-20T14:29:31.086" v="123" actId="20577"/>
        <pc:sldMkLst>
          <pc:docMk/>
          <pc:sldMk cId="3727329446" sldId="375"/>
        </pc:sldMkLst>
        <pc:spChg chg="mod">
          <ac:chgData name="Jian Shen Chua" userId="dbd2dfabca95f349" providerId="LiveId" clId="{16BC6455-62D2-4A5F-AA9C-67C108F7CB71}" dt="2024-05-20T14:29:31.086" v="123" actId="20577"/>
          <ac:spMkLst>
            <pc:docMk/>
            <pc:sldMk cId="3727329446" sldId="375"/>
            <ac:spMk id="3" creationId="{5CA0CA07-DEA2-8F6C-A8D1-4132BE86070D}"/>
          </ac:spMkLst>
        </pc:spChg>
      </pc:sldChg>
      <pc:sldChg chg="del">
        <pc:chgData name="Jian Shen Chua" userId="dbd2dfabca95f349" providerId="LiveId" clId="{16BC6455-62D2-4A5F-AA9C-67C108F7CB71}" dt="2024-05-21T14:45:23.864" v="2875" actId="47"/>
        <pc:sldMkLst>
          <pc:docMk/>
          <pc:sldMk cId="545200215" sldId="376"/>
        </pc:sldMkLst>
      </pc:sldChg>
      <pc:sldChg chg="modSp mod ord">
        <pc:chgData name="Jian Shen Chua" userId="dbd2dfabca95f349" providerId="LiveId" clId="{16BC6455-62D2-4A5F-AA9C-67C108F7CB71}" dt="2024-05-24T13:15:35.858" v="5424"/>
        <pc:sldMkLst>
          <pc:docMk/>
          <pc:sldMk cId="3828266150" sldId="377"/>
        </pc:sldMkLst>
        <pc:spChg chg="mod">
          <ac:chgData name="Jian Shen Chua" userId="dbd2dfabca95f349" providerId="LiveId" clId="{16BC6455-62D2-4A5F-AA9C-67C108F7CB71}" dt="2024-05-21T14:15:20.565" v="1622" actId="14100"/>
          <ac:spMkLst>
            <pc:docMk/>
            <pc:sldMk cId="3828266150" sldId="377"/>
            <ac:spMk id="5" creationId="{E8194E26-638A-A184-23F0-85ECA5DC1AB4}"/>
          </ac:spMkLst>
        </pc:spChg>
        <pc:spChg chg="mod">
          <ac:chgData name="Jian Shen Chua" userId="dbd2dfabca95f349" providerId="LiveId" clId="{16BC6455-62D2-4A5F-AA9C-67C108F7CB71}" dt="2024-05-21T14:16:02.435" v="1688" actId="20577"/>
          <ac:spMkLst>
            <pc:docMk/>
            <pc:sldMk cId="3828266150" sldId="377"/>
            <ac:spMk id="8" creationId="{196867EB-8649-8C9C-5B12-2F8A7D140DBE}"/>
          </ac:spMkLst>
        </pc:spChg>
      </pc:sldChg>
      <pc:sldChg chg="addSp modSp mod ord">
        <pc:chgData name="Jian Shen Chua" userId="dbd2dfabca95f349" providerId="LiveId" clId="{16BC6455-62D2-4A5F-AA9C-67C108F7CB71}" dt="2024-05-24T13:15:09.245" v="5418"/>
        <pc:sldMkLst>
          <pc:docMk/>
          <pc:sldMk cId="3277437866" sldId="378"/>
        </pc:sldMkLst>
        <pc:spChg chg="mod">
          <ac:chgData name="Jian Shen Chua" userId="dbd2dfabca95f349" providerId="LiveId" clId="{16BC6455-62D2-4A5F-AA9C-67C108F7CB71}" dt="2024-05-21T14:01:26.047" v="863" actId="1076"/>
          <ac:spMkLst>
            <pc:docMk/>
            <pc:sldMk cId="3277437866" sldId="378"/>
            <ac:spMk id="5" creationId="{E8194E26-638A-A184-23F0-85ECA5DC1AB4}"/>
          </ac:spMkLst>
        </pc:spChg>
        <pc:spChg chg="add mod">
          <ac:chgData name="Jian Shen Chua" userId="dbd2dfabca95f349" providerId="LiveId" clId="{16BC6455-62D2-4A5F-AA9C-67C108F7CB71}" dt="2024-05-21T14:03:19.620" v="880" actId="207"/>
          <ac:spMkLst>
            <pc:docMk/>
            <pc:sldMk cId="3277437866" sldId="378"/>
            <ac:spMk id="6" creationId="{33384DAF-5CE3-4F27-347A-A25935024C95}"/>
          </ac:spMkLst>
        </pc:spChg>
        <pc:spChg chg="add mod">
          <ac:chgData name="Jian Shen Chua" userId="dbd2dfabca95f349" providerId="LiveId" clId="{16BC6455-62D2-4A5F-AA9C-67C108F7CB71}" dt="2024-05-21T14:05:07.212" v="902" actId="1076"/>
          <ac:spMkLst>
            <pc:docMk/>
            <pc:sldMk cId="3277437866" sldId="378"/>
            <ac:spMk id="7" creationId="{43DBC461-09A9-4751-F3A3-3B622FAF01C1}"/>
          </ac:spMkLst>
        </pc:spChg>
        <pc:spChg chg="add mod">
          <ac:chgData name="Jian Shen Chua" userId="dbd2dfabca95f349" providerId="LiveId" clId="{16BC6455-62D2-4A5F-AA9C-67C108F7CB71}" dt="2024-05-21T14:04:49.021" v="896" actId="208"/>
          <ac:spMkLst>
            <pc:docMk/>
            <pc:sldMk cId="3277437866" sldId="378"/>
            <ac:spMk id="8" creationId="{9550C711-3210-FE5D-8E25-649506063DBE}"/>
          </ac:spMkLst>
        </pc:spChg>
        <pc:picChg chg="add mod">
          <ac:chgData name="Jian Shen Chua" userId="dbd2dfabca95f349" providerId="LiveId" clId="{16BC6455-62D2-4A5F-AA9C-67C108F7CB71}" dt="2024-05-21T14:02:38.489" v="873" actId="1076"/>
          <ac:picMkLst>
            <pc:docMk/>
            <pc:sldMk cId="3277437866" sldId="378"/>
            <ac:picMk id="3" creationId="{E1858660-2241-432B-7C0C-7982E3D2E351}"/>
          </ac:picMkLst>
        </pc:picChg>
        <pc:cxnChg chg="add mod">
          <ac:chgData name="Jian Shen Chua" userId="dbd2dfabca95f349" providerId="LiveId" clId="{16BC6455-62D2-4A5F-AA9C-67C108F7CB71}" dt="2024-05-21T14:05:10.920" v="903" actId="1076"/>
          <ac:cxnSpMkLst>
            <pc:docMk/>
            <pc:sldMk cId="3277437866" sldId="378"/>
            <ac:cxnSpMk id="10" creationId="{9861F71A-2721-94B1-9C96-DAA0B9BB3280}"/>
          </ac:cxnSpMkLst>
        </pc:cxnChg>
      </pc:sldChg>
      <pc:sldChg chg="del">
        <pc:chgData name="Jian Shen Chua" userId="dbd2dfabca95f349" providerId="LiveId" clId="{16BC6455-62D2-4A5F-AA9C-67C108F7CB71}" dt="2024-05-21T14:12:26.085" v="1149" actId="47"/>
        <pc:sldMkLst>
          <pc:docMk/>
          <pc:sldMk cId="1627323566" sldId="379"/>
        </pc:sldMkLst>
      </pc:sldChg>
      <pc:sldChg chg="addSp delSp modSp mod ord">
        <pc:chgData name="Jian Shen Chua" userId="dbd2dfabca95f349" providerId="LiveId" clId="{16BC6455-62D2-4A5F-AA9C-67C108F7CB71}" dt="2024-05-24T13:15:55.361" v="5430"/>
        <pc:sldMkLst>
          <pc:docMk/>
          <pc:sldMk cId="3456842158" sldId="380"/>
        </pc:sldMkLst>
        <pc:spChg chg="del mod">
          <ac:chgData name="Jian Shen Chua" userId="dbd2dfabca95f349" providerId="LiveId" clId="{16BC6455-62D2-4A5F-AA9C-67C108F7CB71}" dt="2024-05-21T15:03:56.328" v="4104" actId="478"/>
          <ac:spMkLst>
            <pc:docMk/>
            <pc:sldMk cId="3456842158" sldId="380"/>
            <ac:spMk id="5" creationId="{E8194E26-638A-A184-23F0-85ECA5DC1AB4}"/>
          </ac:spMkLst>
        </pc:spChg>
        <pc:spChg chg="del">
          <ac:chgData name="Jian Shen Chua" userId="dbd2dfabca95f349" providerId="LiveId" clId="{16BC6455-62D2-4A5F-AA9C-67C108F7CB71}" dt="2024-05-21T14:57:38.408" v="4034" actId="478"/>
          <ac:spMkLst>
            <pc:docMk/>
            <pc:sldMk cId="3456842158" sldId="380"/>
            <ac:spMk id="7" creationId="{A7F2B7D2-DB17-55D9-4545-A515DFB87813}"/>
          </ac:spMkLst>
        </pc:spChg>
        <pc:spChg chg="add mod">
          <ac:chgData name="Jian Shen Chua" userId="dbd2dfabca95f349" providerId="LiveId" clId="{16BC6455-62D2-4A5F-AA9C-67C108F7CB71}" dt="2024-05-21T15:06:36.939" v="4287" actId="14100"/>
          <ac:spMkLst>
            <pc:docMk/>
            <pc:sldMk cId="3456842158" sldId="380"/>
            <ac:spMk id="18" creationId="{4ED88044-119B-EC67-0833-7B87E135FBC8}"/>
          </ac:spMkLst>
        </pc:spChg>
        <pc:spChg chg="add mod">
          <ac:chgData name="Jian Shen Chua" userId="dbd2dfabca95f349" providerId="LiveId" clId="{16BC6455-62D2-4A5F-AA9C-67C108F7CB71}" dt="2024-05-21T15:06:47.582" v="4290" actId="14100"/>
          <ac:spMkLst>
            <pc:docMk/>
            <pc:sldMk cId="3456842158" sldId="380"/>
            <ac:spMk id="19" creationId="{8D38308F-51F8-F13F-D526-453C8162D762}"/>
          </ac:spMkLst>
        </pc:spChg>
        <pc:spChg chg="add mod">
          <ac:chgData name="Jian Shen Chua" userId="dbd2dfabca95f349" providerId="LiveId" clId="{16BC6455-62D2-4A5F-AA9C-67C108F7CB71}" dt="2024-05-21T15:07:00.227" v="4293" actId="14100"/>
          <ac:spMkLst>
            <pc:docMk/>
            <pc:sldMk cId="3456842158" sldId="380"/>
            <ac:spMk id="20" creationId="{82429622-1E0B-33AE-C1E7-2CFEB5E50203}"/>
          </ac:spMkLst>
        </pc:spChg>
        <pc:picChg chg="add mod">
          <ac:chgData name="Jian Shen Chua" userId="dbd2dfabca95f349" providerId="LiveId" clId="{16BC6455-62D2-4A5F-AA9C-67C108F7CB71}" dt="2024-05-21T15:06:07.946" v="4274" actId="1076"/>
          <ac:picMkLst>
            <pc:docMk/>
            <pc:sldMk cId="3456842158" sldId="380"/>
            <ac:picMk id="3" creationId="{C854E798-5554-EA81-1628-E3F43A6516AC}"/>
          </ac:picMkLst>
        </pc:picChg>
        <pc:picChg chg="add mod">
          <ac:chgData name="Jian Shen Chua" userId="dbd2dfabca95f349" providerId="LiveId" clId="{16BC6455-62D2-4A5F-AA9C-67C108F7CB71}" dt="2024-05-21T15:06:09.001" v="4275" actId="1076"/>
          <ac:picMkLst>
            <pc:docMk/>
            <pc:sldMk cId="3456842158" sldId="380"/>
            <ac:picMk id="8" creationId="{E42F5813-F6BD-5272-1138-7AF4544FD6F4}"/>
          </ac:picMkLst>
        </pc:picChg>
        <pc:picChg chg="add mod">
          <ac:chgData name="Jian Shen Chua" userId="dbd2dfabca95f349" providerId="LiveId" clId="{16BC6455-62D2-4A5F-AA9C-67C108F7CB71}" dt="2024-05-21T15:06:16.399" v="4279" actId="1076"/>
          <ac:picMkLst>
            <pc:docMk/>
            <pc:sldMk cId="3456842158" sldId="380"/>
            <ac:picMk id="11" creationId="{81F6E84D-B2B4-9E46-E369-A898FAD805AB}"/>
          </ac:picMkLst>
        </pc:picChg>
        <pc:cxnChg chg="add mod">
          <ac:chgData name="Jian Shen Chua" userId="dbd2dfabca95f349" providerId="LiveId" clId="{16BC6455-62D2-4A5F-AA9C-67C108F7CB71}" dt="2024-05-21T15:06:13.691" v="4278" actId="14100"/>
          <ac:cxnSpMkLst>
            <pc:docMk/>
            <pc:sldMk cId="3456842158" sldId="380"/>
            <ac:cxnSpMk id="12" creationId="{CD6F06C7-2C9F-4E4B-D099-FBD7C0D2679F}"/>
          </ac:cxnSpMkLst>
        </pc:cxnChg>
        <pc:cxnChg chg="add mod">
          <ac:chgData name="Jian Shen Chua" userId="dbd2dfabca95f349" providerId="LiveId" clId="{16BC6455-62D2-4A5F-AA9C-67C108F7CB71}" dt="2024-05-21T15:06:20.996" v="4282" actId="14100"/>
          <ac:cxnSpMkLst>
            <pc:docMk/>
            <pc:sldMk cId="3456842158" sldId="380"/>
            <ac:cxnSpMk id="15" creationId="{1046414F-46B0-5B6B-665F-CDEFC5431C62}"/>
          </ac:cxnSpMkLst>
        </pc:cxnChg>
      </pc:sldChg>
      <pc:sldChg chg="addSp modSp mod">
        <pc:chgData name="Jian Shen Chua" userId="dbd2dfabca95f349" providerId="LiveId" clId="{16BC6455-62D2-4A5F-AA9C-67C108F7CB71}" dt="2024-05-24T11:47:27.728" v="5348" actId="20577"/>
        <pc:sldMkLst>
          <pc:docMk/>
          <pc:sldMk cId="1249831606" sldId="381"/>
        </pc:sldMkLst>
        <pc:spChg chg="add mod">
          <ac:chgData name="Jian Shen Chua" userId="dbd2dfabca95f349" providerId="LiveId" clId="{16BC6455-62D2-4A5F-AA9C-67C108F7CB71}" dt="2024-05-24T11:47:27.728" v="5348" actId="20577"/>
          <ac:spMkLst>
            <pc:docMk/>
            <pc:sldMk cId="1249831606" sldId="381"/>
            <ac:spMk id="2" creationId="{5DA66D04-518F-6EEE-0465-38B3E7BD00CA}"/>
          </ac:spMkLst>
        </pc:spChg>
        <pc:spChg chg="mod">
          <ac:chgData name="Jian Shen Chua" userId="dbd2dfabca95f349" providerId="LiveId" clId="{16BC6455-62D2-4A5F-AA9C-67C108F7CB71}" dt="2024-05-21T14:23:45.955" v="1847" actId="1076"/>
          <ac:spMkLst>
            <pc:docMk/>
            <pc:sldMk cId="1249831606" sldId="381"/>
            <ac:spMk id="11" creationId="{39B0EA73-A1F9-1B52-CE0D-940A95E66B31}"/>
          </ac:spMkLst>
        </pc:spChg>
      </pc:sldChg>
      <pc:sldChg chg="del">
        <pc:chgData name="Jian Shen Chua" userId="dbd2dfabca95f349" providerId="LiveId" clId="{16BC6455-62D2-4A5F-AA9C-67C108F7CB71}" dt="2024-05-21T14:25:46.053" v="2095" actId="47"/>
        <pc:sldMkLst>
          <pc:docMk/>
          <pc:sldMk cId="3123847832" sldId="382"/>
        </pc:sldMkLst>
      </pc:sldChg>
      <pc:sldChg chg="del">
        <pc:chgData name="Jian Shen Chua" userId="dbd2dfabca95f349" providerId="LiveId" clId="{16BC6455-62D2-4A5F-AA9C-67C108F7CB71}" dt="2024-05-21T14:27:17.283" v="2336" actId="47"/>
        <pc:sldMkLst>
          <pc:docMk/>
          <pc:sldMk cId="1510556142" sldId="383"/>
        </pc:sldMkLst>
      </pc:sldChg>
      <pc:sldChg chg="del">
        <pc:chgData name="Jian Shen Chua" userId="dbd2dfabca95f349" providerId="LiveId" clId="{16BC6455-62D2-4A5F-AA9C-67C108F7CB71}" dt="2024-05-21T14:52:46.567" v="3338" actId="47"/>
        <pc:sldMkLst>
          <pc:docMk/>
          <pc:sldMk cId="2948363832" sldId="384"/>
        </pc:sldMkLst>
      </pc:sldChg>
      <pc:sldChg chg="addSp modSp mod ord">
        <pc:chgData name="Jian Shen Chua" userId="dbd2dfabca95f349" providerId="LiveId" clId="{16BC6455-62D2-4A5F-AA9C-67C108F7CB71}" dt="2024-05-24T13:16:41.564" v="5438"/>
        <pc:sldMkLst>
          <pc:docMk/>
          <pc:sldMk cId="1489659348" sldId="385"/>
        </pc:sldMkLst>
        <pc:spChg chg="add mod">
          <ac:chgData name="Jian Shen Chua" userId="dbd2dfabca95f349" providerId="LiveId" clId="{16BC6455-62D2-4A5F-AA9C-67C108F7CB71}" dt="2024-05-21T15:18:24.172" v="5033" actId="20577"/>
          <ac:spMkLst>
            <pc:docMk/>
            <pc:sldMk cId="1489659348" sldId="385"/>
            <ac:spMk id="2" creationId="{34703819-089B-1875-0F0E-5B29B86F6290}"/>
          </ac:spMkLst>
        </pc:spChg>
        <pc:spChg chg="mod">
          <ac:chgData name="Jian Shen Chua" userId="dbd2dfabca95f349" providerId="LiveId" clId="{16BC6455-62D2-4A5F-AA9C-67C108F7CB71}" dt="2024-05-21T15:17:31.155" v="4813" actId="1076"/>
          <ac:spMkLst>
            <pc:docMk/>
            <pc:sldMk cId="1489659348" sldId="385"/>
            <ac:spMk id="9" creationId="{8CF39562-31A9-C347-A0C3-C48E8A40FFF6}"/>
          </ac:spMkLst>
        </pc:spChg>
        <pc:spChg chg="mod">
          <ac:chgData name="Jian Shen Chua" userId="dbd2dfabca95f349" providerId="LiveId" clId="{16BC6455-62D2-4A5F-AA9C-67C108F7CB71}" dt="2024-05-21T15:17:33.304" v="4814" actId="1076"/>
          <ac:spMkLst>
            <pc:docMk/>
            <pc:sldMk cId="1489659348" sldId="385"/>
            <ac:spMk id="11" creationId="{39B0EA73-A1F9-1B52-CE0D-940A95E66B31}"/>
          </ac:spMkLst>
        </pc:spChg>
      </pc:sldChg>
      <pc:sldChg chg="addSp modSp add mod ord">
        <pc:chgData name="Jian Shen Chua" userId="dbd2dfabca95f349" providerId="LiveId" clId="{16BC6455-62D2-4A5F-AA9C-67C108F7CB71}" dt="2024-05-24T13:15:18.185" v="5420"/>
        <pc:sldMkLst>
          <pc:docMk/>
          <pc:sldMk cId="825306350" sldId="386"/>
        </pc:sldMkLst>
        <pc:spChg chg="add mod">
          <ac:chgData name="Jian Shen Chua" userId="dbd2dfabca95f349" providerId="LiveId" clId="{16BC6455-62D2-4A5F-AA9C-67C108F7CB71}" dt="2024-05-21T14:05:34.626" v="907" actId="14100"/>
          <ac:spMkLst>
            <pc:docMk/>
            <pc:sldMk cId="825306350" sldId="386"/>
            <ac:spMk id="2" creationId="{9CDC31C3-36AE-260E-1AC7-413217BE8E78}"/>
          </ac:spMkLst>
        </pc:spChg>
        <pc:spChg chg="add mod">
          <ac:chgData name="Jian Shen Chua" userId="dbd2dfabca95f349" providerId="LiveId" clId="{16BC6455-62D2-4A5F-AA9C-67C108F7CB71}" dt="2024-05-21T14:05:39.971" v="910" actId="14100"/>
          <ac:spMkLst>
            <pc:docMk/>
            <pc:sldMk cId="825306350" sldId="386"/>
            <ac:spMk id="7" creationId="{B02017DD-6D4C-8D9A-20F5-895514567793}"/>
          </ac:spMkLst>
        </pc:spChg>
        <pc:spChg chg="add mod">
          <ac:chgData name="Jian Shen Chua" userId="dbd2dfabca95f349" providerId="LiveId" clId="{16BC6455-62D2-4A5F-AA9C-67C108F7CB71}" dt="2024-05-21T14:05:53.590" v="915" actId="14100"/>
          <ac:spMkLst>
            <pc:docMk/>
            <pc:sldMk cId="825306350" sldId="386"/>
            <ac:spMk id="8" creationId="{6B550B7B-32BA-2D35-4F83-6F31E5CBD912}"/>
          </ac:spMkLst>
        </pc:spChg>
        <pc:spChg chg="add mod">
          <ac:chgData name="Jian Shen Chua" userId="dbd2dfabca95f349" providerId="LiveId" clId="{16BC6455-62D2-4A5F-AA9C-67C108F7CB71}" dt="2024-05-21T14:06:22.858" v="930" actId="20577"/>
          <ac:spMkLst>
            <pc:docMk/>
            <pc:sldMk cId="825306350" sldId="386"/>
            <ac:spMk id="10" creationId="{2B9CA08D-51F9-1F36-F1C6-14A6C027C287}"/>
          </ac:spMkLst>
        </pc:spChg>
        <pc:cxnChg chg="add mod">
          <ac:chgData name="Jian Shen Chua" userId="dbd2dfabca95f349" providerId="LiveId" clId="{16BC6455-62D2-4A5F-AA9C-67C108F7CB71}" dt="2024-05-21T14:06:31.945" v="942" actId="1076"/>
          <ac:cxnSpMkLst>
            <pc:docMk/>
            <pc:sldMk cId="825306350" sldId="386"/>
            <ac:cxnSpMk id="11" creationId="{11FDB5BD-E846-E53B-5917-96D32A5422E9}"/>
          </ac:cxnSpMkLst>
        </pc:cxnChg>
      </pc:sldChg>
      <pc:sldChg chg="addSp modSp add mod ord">
        <pc:chgData name="Jian Shen Chua" userId="dbd2dfabca95f349" providerId="LiveId" clId="{16BC6455-62D2-4A5F-AA9C-67C108F7CB71}" dt="2024-05-24T13:15:23.439" v="5422"/>
        <pc:sldMkLst>
          <pc:docMk/>
          <pc:sldMk cId="313713899" sldId="387"/>
        </pc:sldMkLst>
        <pc:spChg chg="add mod">
          <ac:chgData name="Jian Shen Chua" userId="dbd2dfabca95f349" providerId="LiveId" clId="{16BC6455-62D2-4A5F-AA9C-67C108F7CB71}" dt="2024-05-21T14:06:04.649" v="918" actId="14100"/>
          <ac:spMkLst>
            <pc:docMk/>
            <pc:sldMk cId="313713899" sldId="387"/>
            <ac:spMk id="2" creationId="{F37B7F44-F282-18F4-9744-B4ECF9D70AD9}"/>
          </ac:spMkLst>
        </pc:spChg>
        <pc:spChg chg="add mod">
          <ac:chgData name="Jian Shen Chua" userId="dbd2dfabca95f349" providerId="LiveId" clId="{16BC6455-62D2-4A5F-AA9C-67C108F7CB71}" dt="2024-05-21T14:06:15.568" v="924" actId="1076"/>
          <ac:spMkLst>
            <pc:docMk/>
            <pc:sldMk cId="313713899" sldId="387"/>
            <ac:spMk id="7" creationId="{C1BE30AB-77F1-2CDA-2BFF-A3C60A3087C9}"/>
          </ac:spMkLst>
        </pc:spChg>
        <pc:spChg chg="add mod">
          <ac:chgData name="Jian Shen Chua" userId="dbd2dfabca95f349" providerId="LiveId" clId="{16BC6455-62D2-4A5F-AA9C-67C108F7CB71}" dt="2024-05-21T14:06:27.424" v="940" actId="20577"/>
          <ac:spMkLst>
            <pc:docMk/>
            <pc:sldMk cId="313713899" sldId="387"/>
            <ac:spMk id="8" creationId="{5B2CD7C1-D97B-B298-7014-F5386DE55C77}"/>
          </ac:spMkLst>
        </pc:spChg>
        <pc:picChg chg="mod">
          <ac:chgData name="Jian Shen Chua" userId="dbd2dfabca95f349" providerId="LiveId" clId="{16BC6455-62D2-4A5F-AA9C-67C108F7CB71}" dt="2024-05-21T14:06:08.686" v="922" actId="1076"/>
          <ac:picMkLst>
            <pc:docMk/>
            <pc:sldMk cId="313713899" sldId="387"/>
            <ac:picMk id="3" creationId="{E1858660-2241-432B-7C0C-7982E3D2E351}"/>
          </ac:picMkLst>
        </pc:picChg>
        <pc:cxnChg chg="add mod">
          <ac:chgData name="Jian Shen Chua" userId="dbd2dfabca95f349" providerId="LiveId" clId="{16BC6455-62D2-4A5F-AA9C-67C108F7CB71}" dt="2024-05-21T14:06:35.833" v="945" actId="14100"/>
          <ac:cxnSpMkLst>
            <pc:docMk/>
            <pc:sldMk cId="313713899" sldId="387"/>
            <ac:cxnSpMk id="10" creationId="{992295CF-3B88-AFBC-4702-8662A995620E}"/>
          </ac:cxnSpMkLst>
        </pc:cxnChg>
      </pc:sldChg>
      <pc:sldChg chg="modSp add mod">
        <pc:chgData name="Jian Shen Chua" userId="dbd2dfabca95f349" providerId="LiveId" clId="{16BC6455-62D2-4A5F-AA9C-67C108F7CB71}" dt="2024-05-22T09:15:48.738" v="5051" actId="20577"/>
        <pc:sldMkLst>
          <pc:docMk/>
          <pc:sldMk cId="350531592" sldId="388"/>
        </pc:sldMkLst>
        <pc:spChg chg="mod">
          <ac:chgData name="Jian Shen Chua" userId="dbd2dfabca95f349" providerId="LiveId" clId="{16BC6455-62D2-4A5F-AA9C-67C108F7CB71}" dt="2024-05-22T09:15:48.738" v="5051" actId="20577"/>
          <ac:spMkLst>
            <pc:docMk/>
            <pc:sldMk cId="350531592" sldId="388"/>
            <ac:spMk id="2" creationId="{5DA66D04-518F-6EEE-0465-38B3E7BD00CA}"/>
          </ac:spMkLst>
        </pc:spChg>
      </pc:sldChg>
      <pc:sldChg chg="modSp add mod">
        <pc:chgData name="Jian Shen Chua" userId="dbd2dfabca95f349" providerId="LiveId" clId="{16BC6455-62D2-4A5F-AA9C-67C108F7CB71}" dt="2024-05-24T13:30:26.594" v="5698" actId="20577"/>
        <pc:sldMkLst>
          <pc:docMk/>
          <pc:sldMk cId="453137708" sldId="389"/>
        </pc:sldMkLst>
        <pc:spChg chg="mod">
          <ac:chgData name="Jian Shen Chua" userId="dbd2dfabca95f349" providerId="LiveId" clId="{16BC6455-62D2-4A5F-AA9C-67C108F7CB71}" dt="2024-05-24T13:30:26.594" v="5698" actId="20577"/>
          <ac:spMkLst>
            <pc:docMk/>
            <pc:sldMk cId="453137708" sldId="389"/>
            <ac:spMk id="2" creationId="{5DA66D04-518F-6EEE-0465-38B3E7BD00CA}"/>
          </ac:spMkLst>
        </pc:spChg>
      </pc:sldChg>
      <pc:sldChg chg="addSp delSp modSp add mod ord">
        <pc:chgData name="Jian Shen Chua" userId="dbd2dfabca95f349" providerId="LiveId" clId="{16BC6455-62D2-4A5F-AA9C-67C108F7CB71}" dt="2024-05-24T13:12:32.292" v="5372"/>
        <pc:sldMkLst>
          <pc:docMk/>
          <pc:sldMk cId="3883417471" sldId="390"/>
        </pc:sldMkLst>
        <pc:spChg chg="add del">
          <ac:chgData name="Jian Shen Chua" userId="dbd2dfabca95f349" providerId="LiveId" clId="{16BC6455-62D2-4A5F-AA9C-67C108F7CB71}" dt="2024-05-21T14:48:58.997" v="2883" actId="478"/>
          <ac:spMkLst>
            <pc:docMk/>
            <pc:sldMk cId="3883417471" sldId="390"/>
            <ac:spMk id="5" creationId="{E8194E26-638A-A184-23F0-85ECA5DC1AB4}"/>
          </ac:spMkLst>
        </pc:spChg>
        <pc:spChg chg="add mod">
          <ac:chgData name="Jian Shen Chua" userId="dbd2dfabca95f349" providerId="LiveId" clId="{16BC6455-62D2-4A5F-AA9C-67C108F7CB71}" dt="2024-05-21T14:52:22.937" v="3337" actId="20577"/>
          <ac:spMkLst>
            <pc:docMk/>
            <pc:sldMk cId="3883417471" sldId="390"/>
            <ac:spMk id="6" creationId="{8DA6AAFE-BB86-AF2D-DD53-3A2C84C4358E}"/>
          </ac:spMkLst>
        </pc:spChg>
        <pc:spChg chg="add mod">
          <ac:chgData name="Jian Shen Chua" userId="dbd2dfabca95f349" providerId="LiveId" clId="{16BC6455-62D2-4A5F-AA9C-67C108F7CB71}" dt="2024-05-21T14:51:09.355" v="3122" actId="1076"/>
          <ac:spMkLst>
            <pc:docMk/>
            <pc:sldMk cId="3883417471" sldId="390"/>
            <ac:spMk id="7" creationId="{6E89E794-5914-EBD0-3FE3-9D2779281FA5}"/>
          </ac:spMkLst>
        </pc:spChg>
        <pc:spChg chg="del">
          <ac:chgData name="Jian Shen Chua" userId="dbd2dfabca95f349" providerId="LiveId" clId="{16BC6455-62D2-4A5F-AA9C-67C108F7CB71}" dt="2024-05-21T14:48:44.986" v="2877" actId="478"/>
          <ac:spMkLst>
            <pc:docMk/>
            <pc:sldMk cId="3883417471" sldId="390"/>
            <ac:spMk id="8" creationId="{196867EB-8649-8C9C-5B12-2F8A7D140DBE}"/>
          </ac:spMkLst>
        </pc:spChg>
        <pc:spChg chg="add mod">
          <ac:chgData name="Jian Shen Chua" userId="dbd2dfabca95f349" providerId="LiveId" clId="{16BC6455-62D2-4A5F-AA9C-67C108F7CB71}" dt="2024-05-21T14:51:29.033" v="3139" actId="1076"/>
          <ac:spMkLst>
            <pc:docMk/>
            <pc:sldMk cId="3883417471" sldId="390"/>
            <ac:spMk id="15" creationId="{6AC4A3BA-A1C5-C97C-3833-99FF1BC67754}"/>
          </ac:spMkLst>
        </pc:spChg>
        <pc:picChg chg="add mod">
          <ac:chgData name="Jian Shen Chua" userId="dbd2dfabca95f349" providerId="LiveId" clId="{16BC6455-62D2-4A5F-AA9C-67C108F7CB71}" dt="2024-05-21T14:50:20.744" v="3024" actId="1076"/>
          <ac:picMkLst>
            <pc:docMk/>
            <pc:sldMk cId="3883417471" sldId="390"/>
            <ac:picMk id="3" creationId="{1FB8CCFC-7F23-9726-BD24-C84EA6A0E2AF}"/>
          </ac:picMkLst>
        </pc:picChg>
        <pc:cxnChg chg="add mod">
          <ac:chgData name="Jian Shen Chua" userId="dbd2dfabca95f349" providerId="LiveId" clId="{16BC6455-62D2-4A5F-AA9C-67C108F7CB71}" dt="2024-05-21T14:51:13.595" v="3123" actId="1076"/>
          <ac:cxnSpMkLst>
            <pc:docMk/>
            <pc:sldMk cId="3883417471" sldId="390"/>
            <ac:cxnSpMk id="10" creationId="{7B4FD32F-C84D-132F-E1A7-7CDD9CB541AC}"/>
          </ac:cxnSpMkLst>
        </pc:cxnChg>
        <pc:cxnChg chg="add mod">
          <ac:chgData name="Jian Shen Chua" userId="dbd2dfabca95f349" providerId="LiveId" clId="{16BC6455-62D2-4A5F-AA9C-67C108F7CB71}" dt="2024-05-21T14:51:24.333" v="3129" actId="14100"/>
          <ac:cxnSpMkLst>
            <pc:docMk/>
            <pc:sldMk cId="3883417471" sldId="390"/>
            <ac:cxnSpMk id="13" creationId="{36496272-D7C6-E8EF-7A00-81B122BD0D3B}"/>
          </ac:cxnSpMkLst>
        </pc:cxnChg>
      </pc:sldChg>
      <pc:sldChg chg="modSp add mod ord">
        <pc:chgData name="Jian Shen Chua" userId="dbd2dfabca95f349" providerId="LiveId" clId="{16BC6455-62D2-4A5F-AA9C-67C108F7CB71}" dt="2024-05-24T13:20:51.291" v="5568" actId="20577"/>
        <pc:sldMkLst>
          <pc:docMk/>
          <pc:sldMk cId="3883226999" sldId="391"/>
        </pc:sldMkLst>
        <pc:spChg chg="mod">
          <ac:chgData name="Jian Shen Chua" userId="dbd2dfabca95f349" providerId="LiveId" clId="{16BC6455-62D2-4A5F-AA9C-67C108F7CB71}" dt="2024-05-24T13:20:51.291" v="5568" actId="20577"/>
          <ac:spMkLst>
            <pc:docMk/>
            <pc:sldMk cId="3883226999" sldId="391"/>
            <ac:spMk id="2" creationId="{5DA66D04-518F-6EEE-0465-38B3E7BD00CA}"/>
          </ac:spMkLst>
        </pc:spChg>
      </pc:sldChg>
      <pc:sldChg chg="addSp delSp modSp add mod ord">
        <pc:chgData name="Jian Shen Chua" userId="dbd2dfabca95f349" providerId="LiveId" clId="{16BC6455-62D2-4A5F-AA9C-67C108F7CB71}" dt="2024-05-24T13:15:43.229" v="5426"/>
        <pc:sldMkLst>
          <pc:docMk/>
          <pc:sldMk cId="3836440460" sldId="392"/>
        </pc:sldMkLst>
        <pc:spChg chg="del">
          <ac:chgData name="Jian Shen Chua" userId="dbd2dfabca95f349" providerId="LiveId" clId="{16BC6455-62D2-4A5F-AA9C-67C108F7CB71}" dt="2024-05-21T14:57:43.664" v="4036" actId="478"/>
          <ac:spMkLst>
            <pc:docMk/>
            <pc:sldMk cId="3836440460" sldId="392"/>
            <ac:spMk id="5" creationId="{E8194E26-638A-A184-23F0-85ECA5DC1AB4}"/>
          </ac:spMkLst>
        </pc:spChg>
        <pc:spChg chg="mod">
          <ac:chgData name="Jian Shen Chua" userId="dbd2dfabca95f349" providerId="LiveId" clId="{16BC6455-62D2-4A5F-AA9C-67C108F7CB71}" dt="2024-05-21T15:00:01.340" v="4058" actId="1076"/>
          <ac:spMkLst>
            <pc:docMk/>
            <pc:sldMk cId="3836440460" sldId="392"/>
            <ac:spMk id="9" creationId="{8CF39562-31A9-C347-A0C3-C48E8A40FFF6}"/>
          </ac:spMkLst>
        </pc:spChg>
        <pc:spChg chg="add mod">
          <ac:chgData name="Jian Shen Chua" userId="dbd2dfabca95f349" providerId="LiveId" clId="{16BC6455-62D2-4A5F-AA9C-67C108F7CB71}" dt="2024-05-21T15:00:13.750" v="4074" actId="20577"/>
          <ac:spMkLst>
            <pc:docMk/>
            <pc:sldMk cId="3836440460" sldId="392"/>
            <ac:spMk id="12" creationId="{52E3D9F0-1399-F9AA-7556-D0782962A347}"/>
          </ac:spMkLst>
        </pc:spChg>
        <pc:spChg chg="add mod">
          <ac:chgData name="Jian Shen Chua" userId="dbd2dfabca95f349" providerId="LiveId" clId="{16BC6455-62D2-4A5F-AA9C-67C108F7CB71}" dt="2024-05-21T15:00:37.925" v="4077" actId="207"/>
          <ac:spMkLst>
            <pc:docMk/>
            <pc:sldMk cId="3836440460" sldId="392"/>
            <ac:spMk id="13" creationId="{EF241411-20DF-0A28-29E2-819F571E7159}"/>
          </ac:spMkLst>
        </pc:spChg>
        <pc:picChg chg="add mod">
          <ac:chgData name="Jian Shen Chua" userId="dbd2dfabca95f349" providerId="LiveId" clId="{16BC6455-62D2-4A5F-AA9C-67C108F7CB71}" dt="2024-05-21T14:59:56.704" v="4055" actId="1076"/>
          <ac:picMkLst>
            <pc:docMk/>
            <pc:sldMk cId="3836440460" sldId="392"/>
            <ac:picMk id="3" creationId="{48F14F67-5A99-2907-E954-975B3071EEC6}"/>
          </ac:picMkLst>
        </pc:picChg>
        <pc:picChg chg="add del mod">
          <ac:chgData name="Jian Shen Chua" userId="dbd2dfabca95f349" providerId="LiveId" clId="{16BC6455-62D2-4A5F-AA9C-67C108F7CB71}" dt="2024-05-21T14:59:54.773" v="4054" actId="478"/>
          <ac:picMkLst>
            <pc:docMk/>
            <pc:sldMk cId="3836440460" sldId="392"/>
            <ac:picMk id="7" creationId="{E2975A89-52B1-5434-B61A-BF17C0EF872B}"/>
          </ac:picMkLst>
        </pc:picChg>
        <pc:cxnChg chg="add mod">
          <ac:chgData name="Jian Shen Chua" userId="dbd2dfabca95f349" providerId="LiveId" clId="{16BC6455-62D2-4A5F-AA9C-67C108F7CB71}" dt="2024-05-21T15:00:05.671" v="4060" actId="14100"/>
          <ac:cxnSpMkLst>
            <pc:docMk/>
            <pc:sldMk cId="3836440460" sldId="392"/>
            <ac:cxnSpMk id="8" creationId="{B0D5F2DA-78DE-7ACB-3981-23129A3AF9AB}"/>
          </ac:cxnSpMkLst>
        </pc:cxnChg>
      </pc:sldChg>
      <pc:sldChg chg="addSp delSp modSp add mod ord">
        <pc:chgData name="Jian Shen Chua" userId="dbd2dfabca95f349" providerId="LiveId" clId="{16BC6455-62D2-4A5F-AA9C-67C108F7CB71}" dt="2024-05-24T13:15:48.391" v="5428"/>
        <pc:sldMkLst>
          <pc:docMk/>
          <pc:sldMk cId="3000963902" sldId="393"/>
        </pc:sldMkLst>
        <pc:spChg chg="add mod ord">
          <ac:chgData name="Jian Shen Chua" userId="dbd2dfabca95f349" providerId="LiveId" clId="{16BC6455-62D2-4A5F-AA9C-67C108F7CB71}" dt="2024-05-21T15:01:45.416" v="4097" actId="1076"/>
          <ac:spMkLst>
            <pc:docMk/>
            <pc:sldMk cId="3000963902" sldId="393"/>
            <ac:spMk id="3" creationId="{EF42D723-C856-2CF1-5E53-2F7D70129ECD}"/>
          </ac:spMkLst>
        </pc:spChg>
        <pc:spChg chg="del">
          <ac:chgData name="Jian Shen Chua" userId="dbd2dfabca95f349" providerId="LiveId" clId="{16BC6455-62D2-4A5F-AA9C-67C108F7CB71}" dt="2024-05-21T14:59:51.733" v="4052" actId="478"/>
          <ac:spMkLst>
            <pc:docMk/>
            <pc:sldMk cId="3000963902" sldId="393"/>
            <ac:spMk id="5" creationId="{E8194E26-638A-A184-23F0-85ECA5DC1AB4}"/>
          </ac:spMkLst>
        </pc:spChg>
        <pc:spChg chg="add mod ord">
          <ac:chgData name="Jian Shen Chua" userId="dbd2dfabca95f349" providerId="LiveId" clId="{16BC6455-62D2-4A5F-AA9C-67C108F7CB71}" dt="2024-05-21T15:01:49.241" v="4098" actId="14100"/>
          <ac:spMkLst>
            <pc:docMk/>
            <pc:sldMk cId="3000963902" sldId="393"/>
            <ac:spMk id="6" creationId="{5405D9D3-C5B3-A068-0414-74B036DD14EF}"/>
          </ac:spMkLst>
        </pc:spChg>
        <pc:spChg chg="ord">
          <ac:chgData name="Jian Shen Chua" userId="dbd2dfabca95f349" providerId="LiveId" clId="{16BC6455-62D2-4A5F-AA9C-67C108F7CB71}" dt="2024-05-21T15:01:31.013" v="4091" actId="166"/>
          <ac:spMkLst>
            <pc:docMk/>
            <pc:sldMk cId="3000963902" sldId="393"/>
            <ac:spMk id="9" creationId="{8CF39562-31A9-C347-A0C3-C48E8A40FFF6}"/>
          </ac:spMkLst>
        </pc:spChg>
        <pc:spChg chg="add mod">
          <ac:chgData name="Jian Shen Chua" userId="dbd2dfabca95f349" providerId="LiveId" clId="{16BC6455-62D2-4A5F-AA9C-67C108F7CB71}" dt="2024-05-24T11:41:57.083" v="5272" actId="20577"/>
          <ac:spMkLst>
            <pc:docMk/>
            <pc:sldMk cId="3000963902" sldId="393"/>
            <ac:spMk id="10" creationId="{49934260-84D9-67C9-6CEC-5E6E37FB74B2}"/>
          </ac:spMkLst>
        </pc:spChg>
        <pc:spChg chg="add mod">
          <ac:chgData name="Jian Shen Chua" userId="dbd2dfabca95f349" providerId="LiveId" clId="{16BC6455-62D2-4A5F-AA9C-67C108F7CB71}" dt="2024-05-21T15:05:27.965" v="4261" actId="255"/>
          <ac:spMkLst>
            <pc:docMk/>
            <pc:sldMk cId="3000963902" sldId="393"/>
            <ac:spMk id="11" creationId="{9CBAB54A-F0DF-14B3-E75B-47C9D4B0104B}"/>
          </ac:spMkLst>
        </pc:spChg>
        <pc:picChg chg="add del mod">
          <ac:chgData name="Jian Shen Chua" userId="dbd2dfabca95f349" providerId="LiveId" clId="{16BC6455-62D2-4A5F-AA9C-67C108F7CB71}" dt="2024-05-21T15:01:20.883" v="4084" actId="478"/>
          <ac:picMkLst>
            <pc:docMk/>
            <pc:sldMk cId="3000963902" sldId="393"/>
            <ac:picMk id="2" creationId="{A743A629-35D0-3393-3CDD-D30E80FB273E}"/>
          </ac:picMkLst>
        </pc:picChg>
        <pc:picChg chg="add mod ord">
          <ac:chgData name="Jian Shen Chua" userId="dbd2dfabca95f349" providerId="LiveId" clId="{16BC6455-62D2-4A5F-AA9C-67C108F7CB71}" dt="2024-05-21T15:01:39.962" v="4095" actId="1076"/>
          <ac:picMkLst>
            <pc:docMk/>
            <pc:sldMk cId="3000963902" sldId="393"/>
            <ac:picMk id="8" creationId="{FF81767E-BA78-EE7F-CAD4-C898E9DA7A59}"/>
          </ac:picMkLst>
        </pc:picChg>
        <pc:cxnChg chg="add mod">
          <ac:chgData name="Jian Shen Chua" userId="dbd2dfabca95f349" providerId="LiveId" clId="{16BC6455-62D2-4A5F-AA9C-67C108F7CB71}" dt="2024-05-21T15:05:35.167" v="4264" actId="14100"/>
          <ac:cxnSpMkLst>
            <pc:docMk/>
            <pc:sldMk cId="3000963902" sldId="393"/>
            <ac:cxnSpMk id="12" creationId="{3BBE2564-2392-9B7C-F1D3-A94437C8D01C}"/>
          </ac:cxnSpMkLst>
        </pc:cxnChg>
        <pc:cxnChg chg="add mod">
          <ac:chgData name="Jian Shen Chua" userId="dbd2dfabca95f349" providerId="LiveId" clId="{16BC6455-62D2-4A5F-AA9C-67C108F7CB71}" dt="2024-05-21T15:05:40.988" v="4267" actId="14100"/>
          <ac:cxnSpMkLst>
            <pc:docMk/>
            <pc:sldMk cId="3000963902" sldId="393"/>
            <ac:cxnSpMk id="15" creationId="{17D1D797-CACF-66B0-E0F2-5DAD7033E019}"/>
          </ac:cxnSpMkLst>
        </pc:cxnChg>
      </pc:sldChg>
      <pc:sldChg chg="add del">
        <pc:chgData name="Jian Shen Chua" userId="dbd2dfabca95f349" providerId="LiveId" clId="{16BC6455-62D2-4A5F-AA9C-67C108F7CB71}" dt="2024-05-21T15:02:57.785" v="4100" actId="47"/>
        <pc:sldMkLst>
          <pc:docMk/>
          <pc:sldMk cId="277446903" sldId="394"/>
        </pc:sldMkLst>
      </pc:sldChg>
      <pc:sldChg chg="add del">
        <pc:chgData name="Jian Shen Chua" userId="dbd2dfabca95f349" providerId="LiveId" clId="{16BC6455-62D2-4A5F-AA9C-67C108F7CB71}" dt="2024-05-21T15:07:18.655" v="4295"/>
        <pc:sldMkLst>
          <pc:docMk/>
          <pc:sldMk cId="1916519485" sldId="394"/>
        </pc:sldMkLst>
      </pc:sldChg>
      <pc:sldChg chg="addSp modSp add mod ord">
        <pc:chgData name="Jian Shen Chua" userId="dbd2dfabca95f349" providerId="LiveId" clId="{16BC6455-62D2-4A5F-AA9C-67C108F7CB71}" dt="2024-05-24T13:16:13.922" v="5432"/>
        <pc:sldMkLst>
          <pc:docMk/>
          <pc:sldMk cId="2045555922" sldId="394"/>
        </pc:sldMkLst>
        <pc:spChg chg="add mod">
          <ac:chgData name="Jian Shen Chua" userId="dbd2dfabca95f349" providerId="LiveId" clId="{16BC6455-62D2-4A5F-AA9C-67C108F7CB71}" dt="2024-05-21T15:17:18.344" v="4810"/>
          <ac:spMkLst>
            <pc:docMk/>
            <pc:sldMk cId="2045555922" sldId="394"/>
            <ac:spMk id="5" creationId="{685F78AA-F95A-5E9F-0110-A9BC1372AF17}"/>
          </ac:spMkLst>
        </pc:spChg>
        <pc:spChg chg="add mod">
          <ac:chgData name="Jian Shen Chua" userId="dbd2dfabca95f349" providerId="LiveId" clId="{16BC6455-62D2-4A5F-AA9C-67C108F7CB71}" dt="2024-05-21T15:17:09.149" v="4809" actId="1076"/>
          <ac:spMkLst>
            <pc:docMk/>
            <pc:sldMk cId="2045555922" sldId="394"/>
            <ac:spMk id="6" creationId="{321F808F-F2EA-81AB-23A0-30ABA918AA0A}"/>
          </ac:spMkLst>
        </pc:spChg>
        <pc:spChg chg="mod">
          <ac:chgData name="Jian Shen Chua" userId="dbd2dfabca95f349" providerId="LiveId" clId="{16BC6455-62D2-4A5F-AA9C-67C108F7CB71}" dt="2024-05-21T15:09:47.845" v="4414" actId="1076"/>
          <ac:spMkLst>
            <pc:docMk/>
            <pc:sldMk cId="2045555922" sldId="394"/>
            <ac:spMk id="11" creationId="{39B0EA73-A1F9-1B52-CE0D-940A95E66B31}"/>
          </ac:spMkLst>
        </pc:spChg>
        <pc:picChg chg="add mod">
          <ac:chgData name="Jian Shen Chua" userId="dbd2dfabca95f349" providerId="LiveId" clId="{16BC6455-62D2-4A5F-AA9C-67C108F7CB71}" dt="2024-05-21T15:17:06.579" v="4808" actId="1076"/>
          <ac:picMkLst>
            <pc:docMk/>
            <pc:sldMk cId="2045555922" sldId="394"/>
            <ac:picMk id="3" creationId="{76C2E3A9-AC13-1463-0A55-C0D6784795FC}"/>
          </ac:picMkLst>
        </pc:picChg>
      </pc:sldChg>
      <pc:sldChg chg="addSp delSp modSp add mod ord">
        <pc:chgData name="Jian Shen Chua" userId="dbd2dfabca95f349" providerId="LiveId" clId="{16BC6455-62D2-4A5F-AA9C-67C108F7CB71}" dt="2024-05-24T13:25:12.779" v="5583" actId="20577"/>
        <pc:sldMkLst>
          <pc:docMk/>
          <pc:sldMk cId="3532293536" sldId="395"/>
        </pc:sldMkLst>
        <pc:spChg chg="add mod">
          <ac:chgData name="Jian Shen Chua" userId="dbd2dfabca95f349" providerId="LiveId" clId="{16BC6455-62D2-4A5F-AA9C-67C108F7CB71}" dt="2024-05-21T15:11:39.050" v="4428" actId="1076"/>
          <ac:spMkLst>
            <pc:docMk/>
            <pc:sldMk cId="3532293536" sldId="395"/>
            <ac:spMk id="7" creationId="{01327F38-AC68-21FE-BA6B-D26A223E8618}"/>
          </ac:spMkLst>
        </pc:spChg>
        <pc:spChg chg="add mod">
          <ac:chgData name="Jian Shen Chua" userId="dbd2dfabca95f349" providerId="LiveId" clId="{16BC6455-62D2-4A5F-AA9C-67C108F7CB71}" dt="2024-05-21T15:11:50.920" v="4454" actId="1076"/>
          <ac:spMkLst>
            <pc:docMk/>
            <pc:sldMk cId="3532293536" sldId="395"/>
            <ac:spMk id="8" creationId="{0D334CF6-7D52-2A20-E2F6-E5015262486E}"/>
          </ac:spMkLst>
        </pc:spChg>
        <pc:spChg chg="add mod">
          <ac:chgData name="Jian Shen Chua" userId="dbd2dfabca95f349" providerId="LiveId" clId="{16BC6455-62D2-4A5F-AA9C-67C108F7CB71}" dt="2024-05-24T13:25:12.779" v="5583" actId="20577"/>
          <ac:spMkLst>
            <pc:docMk/>
            <pc:sldMk cId="3532293536" sldId="395"/>
            <ac:spMk id="10" creationId="{1AB4E5FF-662B-55D2-7E04-BA7AABA80D0E}"/>
          </ac:spMkLst>
        </pc:spChg>
        <pc:spChg chg="del">
          <ac:chgData name="Jian Shen Chua" userId="dbd2dfabca95f349" providerId="LiveId" clId="{16BC6455-62D2-4A5F-AA9C-67C108F7CB71}" dt="2024-05-21T15:10:22.379" v="4418" actId="478"/>
          <ac:spMkLst>
            <pc:docMk/>
            <pc:sldMk cId="3532293536" sldId="395"/>
            <ac:spMk id="11" creationId="{39B0EA73-A1F9-1B52-CE0D-940A95E66B31}"/>
          </ac:spMkLst>
        </pc:spChg>
        <pc:picChg chg="add mod">
          <ac:chgData name="Jian Shen Chua" userId="dbd2dfabca95f349" providerId="LiveId" clId="{16BC6455-62D2-4A5F-AA9C-67C108F7CB71}" dt="2024-05-21T15:11:35.819" v="4427" actId="1076"/>
          <ac:picMkLst>
            <pc:docMk/>
            <pc:sldMk cId="3532293536" sldId="395"/>
            <ac:picMk id="3" creationId="{E167772F-B803-0A19-5B68-876E30FEAA73}"/>
          </ac:picMkLst>
        </pc:picChg>
        <pc:picChg chg="add mod">
          <ac:chgData name="Jian Shen Chua" userId="dbd2dfabca95f349" providerId="LiveId" clId="{16BC6455-62D2-4A5F-AA9C-67C108F7CB71}" dt="2024-05-21T15:11:14.677" v="4422" actId="1076"/>
          <ac:picMkLst>
            <pc:docMk/>
            <pc:sldMk cId="3532293536" sldId="395"/>
            <ac:picMk id="6" creationId="{D463995D-3933-A785-DC8E-87FCB665457E}"/>
          </ac:picMkLst>
        </pc:picChg>
        <pc:cxnChg chg="add mod">
          <ac:chgData name="Jian Shen Chua" userId="dbd2dfabca95f349" providerId="LiveId" clId="{16BC6455-62D2-4A5F-AA9C-67C108F7CB71}" dt="2024-05-21T15:12:14.917" v="4515" actId="1076"/>
          <ac:cxnSpMkLst>
            <pc:docMk/>
            <pc:sldMk cId="3532293536" sldId="395"/>
            <ac:cxnSpMk id="12" creationId="{69B74E1C-82D6-B39C-7880-9275B8AFACF6}"/>
          </ac:cxnSpMkLst>
        </pc:cxnChg>
        <pc:cxnChg chg="add mod">
          <ac:chgData name="Jian Shen Chua" userId="dbd2dfabca95f349" providerId="LiveId" clId="{16BC6455-62D2-4A5F-AA9C-67C108F7CB71}" dt="2024-05-21T15:12:36.122" v="4520" actId="14100"/>
          <ac:cxnSpMkLst>
            <pc:docMk/>
            <pc:sldMk cId="3532293536" sldId="395"/>
            <ac:cxnSpMk id="14" creationId="{27167BDE-51EA-EBEE-1DF6-B2B5412BC459}"/>
          </ac:cxnSpMkLst>
        </pc:cxnChg>
      </pc:sldChg>
      <pc:sldChg chg="addSp delSp modSp add mod ord">
        <pc:chgData name="Jian Shen Chua" userId="dbd2dfabca95f349" providerId="LiveId" clId="{16BC6455-62D2-4A5F-AA9C-67C108F7CB71}" dt="2024-05-24T13:25:45.719" v="5615" actId="20577"/>
        <pc:sldMkLst>
          <pc:docMk/>
          <pc:sldMk cId="3974218911" sldId="396"/>
        </pc:sldMkLst>
        <pc:spChg chg="mod">
          <ac:chgData name="Jian Shen Chua" userId="dbd2dfabca95f349" providerId="LiveId" clId="{16BC6455-62D2-4A5F-AA9C-67C108F7CB71}" dt="2024-05-24T13:25:45.719" v="5615" actId="20577"/>
          <ac:spMkLst>
            <pc:docMk/>
            <pc:sldMk cId="3974218911" sldId="396"/>
            <ac:spMk id="5" creationId="{685F78AA-F95A-5E9F-0110-A9BC1372AF17}"/>
          </ac:spMkLst>
        </pc:spChg>
        <pc:spChg chg="mod ord">
          <ac:chgData name="Jian Shen Chua" userId="dbd2dfabca95f349" providerId="LiveId" clId="{16BC6455-62D2-4A5F-AA9C-67C108F7CB71}" dt="2024-05-21T15:16:42.131" v="4801" actId="14100"/>
          <ac:spMkLst>
            <pc:docMk/>
            <pc:sldMk cId="3974218911" sldId="396"/>
            <ac:spMk id="6" creationId="{321F808F-F2EA-81AB-23A0-30ABA918AA0A}"/>
          </ac:spMkLst>
        </pc:spChg>
        <pc:spChg chg="add mod">
          <ac:chgData name="Jian Shen Chua" userId="dbd2dfabca95f349" providerId="LiveId" clId="{16BC6455-62D2-4A5F-AA9C-67C108F7CB71}" dt="2024-05-21T15:16:53.124" v="4805" actId="14100"/>
          <ac:spMkLst>
            <pc:docMk/>
            <pc:sldMk cId="3974218911" sldId="396"/>
            <ac:spMk id="8" creationId="{F42732F6-80D0-9F8D-D1A3-7353BDCD5C2A}"/>
          </ac:spMkLst>
        </pc:spChg>
        <pc:spChg chg="mod ord">
          <ac:chgData name="Jian Shen Chua" userId="dbd2dfabca95f349" providerId="LiveId" clId="{16BC6455-62D2-4A5F-AA9C-67C108F7CB71}" dt="2024-05-21T15:13:55.248" v="4540" actId="166"/>
          <ac:spMkLst>
            <pc:docMk/>
            <pc:sldMk cId="3974218911" sldId="396"/>
            <ac:spMk id="9" creationId="{8CF39562-31A9-C347-A0C3-C48E8A40FFF6}"/>
          </ac:spMkLst>
        </pc:spChg>
        <pc:spChg chg="mod">
          <ac:chgData name="Jian Shen Chua" userId="dbd2dfabca95f349" providerId="LiveId" clId="{16BC6455-62D2-4A5F-AA9C-67C108F7CB71}" dt="2024-05-21T15:13:16.504" v="4529" actId="20577"/>
          <ac:spMkLst>
            <pc:docMk/>
            <pc:sldMk cId="3974218911" sldId="396"/>
            <ac:spMk id="11" creationId="{39B0EA73-A1F9-1B52-CE0D-940A95E66B31}"/>
          </ac:spMkLst>
        </pc:spChg>
        <pc:picChg chg="del">
          <ac:chgData name="Jian Shen Chua" userId="dbd2dfabca95f349" providerId="LiveId" clId="{16BC6455-62D2-4A5F-AA9C-67C108F7CB71}" dt="2024-05-21T15:13:39.971" v="4530" actId="478"/>
          <ac:picMkLst>
            <pc:docMk/>
            <pc:sldMk cId="3974218911" sldId="396"/>
            <ac:picMk id="3" creationId="{76C2E3A9-AC13-1463-0A55-C0D6784795FC}"/>
          </ac:picMkLst>
        </pc:picChg>
        <pc:picChg chg="add mod">
          <ac:chgData name="Jian Shen Chua" userId="dbd2dfabca95f349" providerId="LiveId" clId="{16BC6455-62D2-4A5F-AA9C-67C108F7CB71}" dt="2024-05-21T15:16:38.578" v="4799" actId="1076"/>
          <ac:picMkLst>
            <pc:docMk/>
            <pc:sldMk cId="3974218911" sldId="396"/>
            <ac:picMk id="7" creationId="{A9700AE6-4BDE-C540-3855-CFF2033B64A5}"/>
          </ac:picMkLst>
        </pc:picChg>
      </pc:sldChg>
    </pc:docChg>
  </pc:docChgLst>
  <pc:docChgLst>
    <pc:chgData name="Jian Shen Chua" userId="dbd2dfabca95f349" providerId="LiveId" clId="{C9DD2B46-EE33-4654-BAE2-E5154B29C6B9}"/>
    <pc:docChg chg="delSld modSld">
      <pc:chgData name="Jian Shen Chua" userId="dbd2dfabca95f349" providerId="LiveId" clId="{C9DD2B46-EE33-4654-BAE2-E5154B29C6B9}" dt="2024-05-24T13:38:03.972" v="29" actId="47"/>
      <pc:docMkLst>
        <pc:docMk/>
      </pc:docMkLst>
      <pc:sldChg chg="modSp mod">
        <pc:chgData name="Jian Shen Chua" userId="dbd2dfabca95f349" providerId="LiveId" clId="{C9DD2B46-EE33-4654-BAE2-E5154B29C6B9}" dt="2024-05-24T13:34:54.025" v="5" actId="20577"/>
        <pc:sldMkLst>
          <pc:docMk/>
          <pc:sldMk cId="1134692626" sldId="316"/>
        </pc:sldMkLst>
        <pc:spChg chg="mod">
          <ac:chgData name="Jian Shen Chua" userId="dbd2dfabca95f349" providerId="LiveId" clId="{C9DD2B46-EE33-4654-BAE2-E5154B29C6B9}" dt="2024-05-24T13:34:54.025" v="5" actId="20577"/>
          <ac:spMkLst>
            <pc:docMk/>
            <pc:sldMk cId="1134692626" sldId="316"/>
            <ac:spMk id="6" creationId="{1EB72297-54CB-5AB9-A806-0652BFBDCE09}"/>
          </ac:spMkLst>
        </pc:spChg>
      </pc:sldChg>
      <pc:sldChg chg="del">
        <pc:chgData name="Jian Shen Chua" userId="dbd2dfabca95f349" providerId="LiveId" clId="{C9DD2B46-EE33-4654-BAE2-E5154B29C6B9}" dt="2024-05-24T13:37:12.080" v="6" actId="47"/>
        <pc:sldMkLst>
          <pc:docMk/>
          <pc:sldMk cId="4225144300" sldId="327"/>
        </pc:sldMkLst>
      </pc:sldChg>
      <pc:sldChg chg="del">
        <pc:chgData name="Jian Shen Chua" userId="dbd2dfabca95f349" providerId="LiveId" clId="{C9DD2B46-EE33-4654-BAE2-E5154B29C6B9}" dt="2024-05-24T13:37:12.878" v="7" actId="47"/>
        <pc:sldMkLst>
          <pc:docMk/>
          <pc:sldMk cId="3798648811" sldId="329"/>
        </pc:sldMkLst>
      </pc:sldChg>
      <pc:sldChg chg="del">
        <pc:chgData name="Jian Shen Chua" userId="dbd2dfabca95f349" providerId="LiveId" clId="{C9DD2B46-EE33-4654-BAE2-E5154B29C6B9}" dt="2024-05-24T13:37:13.940" v="8" actId="47"/>
        <pc:sldMkLst>
          <pc:docMk/>
          <pc:sldMk cId="550085203" sldId="330"/>
        </pc:sldMkLst>
      </pc:sldChg>
      <pc:sldChg chg="del">
        <pc:chgData name="Jian Shen Chua" userId="dbd2dfabca95f349" providerId="LiveId" clId="{C9DD2B46-EE33-4654-BAE2-E5154B29C6B9}" dt="2024-05-24T13:37:14.788" v="9" actId="47"/>
        <pc:sldMkLst>
          <pc:docMk/>
          <pc:sldMk cId="2746265597" sldId="331"/>
        </pc:sldMkLst>
      </pc:sldChg>
      <pc:sldChg chg="del">
        <pc:chgData name="Jian Shen Chua" userId="dbd2dfabca95f349" providerId="LiveId" clId="{C9DD2B46-EE33-4654-BAE2-E5154B29C6B9}" dt="2024-05-24T13:37:59.280" v="25" actId="47"/>
        <pc:sldMkLst>
          <pc:docMk/>
          <pc:sldMk cId="3067359493" sldId="336"/>
        </pc:sldMkLst>
      </pc:sldChg>
      <pc:sldChg chg="del">
        <pc:chgData name="Jian Shen Chua" userId="dbd2dfabca95f349" providerId="LiveId" clId="{C9DD2B46-EE33-4654-BAE2-E5154B29C6B9}" dt="2024-05-24T13:37:59.984" v="26" actId="47"/>
        <pc:sldMkLst>
          <pc:docMk/>
          <pc:sldMk cId="2657857239" sldId="337"/>
        </pc:sldMkLst>
      </pc:sldChg>
      <pc:sldChg chg="del">
        <pc:chgData name="Jian Shen Chua" userId="dbd2dfabca95f349" providerId="LiveId" clId="{C9DD2B46-EE33-4654-BAE2-E5154B29C6B9}" dt="2024-05-24T13:38:02.292" v="27" actId="47"/>
        <pc:sldMkLst>
          <pc:docMk/>
          <pc:sldMk cId="1826178981" sldId="339"/>
        </pc:sldMkLst>
      </pc:sldChg>
      <pc:sldChg chg="del">
        <pc:chgData name="Jian Shen Chua" userId="dbd2dfabca95f349" providerId="LiveId" clId="{C9DD2B46-EE33-4654-BAE2-E5154B29C6B9}" dt="2024-05-24T13:37:20.888" v="10" actId="47"/>
        <pc:sldMkLst>
          <pc:docMk/>
          <pc:sldMk cId="2791692476" sldId="343"/>
        </pc:sldMkLst>
      </pc:sldChg>
      <pc:sldChg chg="del">
        <pc:chgData name="Jian Shen Chua" userId="dbd2dfabca95f349" providerId="LiveId" clId="{C9DD2B46-EE33-4654-BAE2-E5154B29C6B9}" dt="2024-05-24T13:37:21.640" v="11" actId="47"/>
        <pc:sldMkLst>
          <pc:docMk/>
          <pc:sldMk cId="2505962580" sldId="344"/>
        </pc:sldMkLst>
      </pc:sldChg>
      <pc:sldChg chg="del">
        <pc:chgData name="Jian Shen Chua" userId="dbd2dfabca95f349" providerId="LiveId" clId="{C9DD2B46-EE33-4654-BAE2-E5154B29C6B9}" dt="2024-05-24T13:37:22.204" v="12" actId="47"/>
        <pc:sldMkLst>
          <pc:docMk/>
          <pc:sldMk cId="2970946914" sldId="345"/>
        </pc:sldMkLst>
      </pc:sldChg>
      <pc:sldChg chg="del">
        <pc:chgData name="Jian Shen Chua" userId="dbd2dfabca95f349" providerId="LiveId" clId="{C9DD2B46-EE33-4654-BAE2-E5154B29C6B9}" dt="2024-05-24T13:37:22.910" v="13" actId="47"/>
        <pc:sldMkLst>
          <pc:docMk/>
          <pc:sldMk cId="3244482226" sldId="346"/>
        </pc:sldMkLst>
      </pc:sldChg>
      <pc:sldChg chg="del">
        <pc:chgData name="Jian Shen Chua" userId="dbd2dfabca95f349" providerId="LiveId" clId="{C9DD2B46-EE33-4654-BAE2-E5154B29C6B9}" dt="2024-05-24T13:37:24.708" v="14" actId="47"/>
        <pc:sldMkLst>
          <pc:docMk/>
          <pc:sldMk cId="2956119777" sldId="347"/>
        </pc:sldMkLst>
      </pc:sldChg>
      <pc:sldChg chg="del">
        <pc:chgData name="Jian Shen Chua" userId="dbd2dfabca95f349" providerId="LiveId" clId="{C9DD2B46-EE33-4654-BAE2-E5154B29C6B9}" dt="2024-05-24T13:38:03.972" v="29" actId="47"/>
        <pc:sldMkLst>
          <pc:docMk/>
          <pc:sldMk cId="3846548806" sldId="349"/>
        </pc:sldMkLst>
      </pc:sldChg>
      <pc:sldChg chg="del">
        <pc:chgData name="Jian Shen Chua" userId="dbd2dfabca95f349" providerId="LiveId" clId="{C9DD2B46-EE33-4654-BAE2-E5154B29C6B9}" dt="2024-05-24T13:37:30.539" v="18" actId="47"/>
        <pc:sldMkLst>
          <pc:docMk/>
          <pc:sldMk cId="3751308805" sldId="352"/>
        </pc:sldMkLst>
      </pc:sldChg>
      <pc:sldChg chg="del">
        <pc:chgData name="Jian Shen Chua" userId="dbd2dfabca95f349" providerId="LiveId" clId="{C9DD2B46-EE33-4654-BAE2-E5154B29C6B9}" dt="2024-05-24T13:37:28.077" v="15" actId="47"/>
        <pc:sldMkLst>
          <pc:docMk/>
          <pc:sldMk cId="357863087" sldId="354"/>
        </pc:sldMkLst>
      </pc:sldChg>
      <pc:sldChg chg="del">
        <pc:chgData name="Jian Shen Chua" userId="dbd2dfabca95f349" providerId="LiveId" clId="{C9DD2B46-EE33-4654-BAE2-E5154B29C6B9}" dt="2024-05-24T13:37:29.300" v="17" actId="47"/>
        <pc:sldMkLst>
          <pc:docMk/>
          <pc:sldMk cId="3192747753" sldId="355"/>
        </pc:sldMkLst>
      </pc:sldChg>
      <pc:sldChg chg="del">
        <pc:chgData name="Jian Shen Chua" userId="dbd2dfabca95f349" providerId="LiveId" clId="{C9DD2B46-EE33-4654-BAE2-E5154B29C6B9}" dt="2024-05-24T13:38:03.107" v="28" actId="47"/>
        <pc:sldMkLst>
          <pc:docMk/>
          <pc:sldMk cId="1230745189" sldId="356"/>
        </pc:sldMkLst>
      </pc:sldChg>
      <pc:sldChg chg="del">
        <pc:chgData name="Jian Shen Chua" userId="dbd2dfabca95f349" providerId="LiveId" clId="{C9DD2B46-EE33-4654-BAE2-E5154B29C6B9}" dt="2024-05-24T13:37:28.780" v="16" actId="47"/>
        <pc:sldMkLst>
          <pc:docMk/>
          <pc:sldMk cId="425184504" sldId="357"/>
        </pc:sldMkLst>
      </pc:sldChg>
      <pc:sldChg chg="del">
        <pc:chgData name="Jian Shen Chua" userId="dbd2dfabca95f349" providerId="LiveId" clId="{C9DD2B46-EE33-4654-BAE2-E5154B29C6B9}" dt="2024-05-24T13:37:38.906" v="21" actId="47"/>
        <pc:sldMkLst>
          <pc:docMk/>
          <pc:sldMk cId="3456842158" sldId="380"/>
        </pc:sldMkLst>
      </pc:sldChg>
      <pc:sldChg chg="del">
        <pc:chgData name="Jian Shen Chua" userId="dbd2dfabca95f349" providerId="LiveId" clId="{C9DD2B46-EE33-4654-BAE2-E5154B29C6B9}" dt="2024-05-24T13:37:37.997" v="19" actId="47"/>
        <pc:sldMkLst>
          <pc:docMk/>
          <pc:sldMk cId="3836440460" sldId="392"/>
        </pc:sldMkLst>
      </pc:sldChg>
      <pc:sldChg chg="del">
        <pc:chgData name="Jian Shen Chua" userId="dbd2dfabca95f349" providerId="LiveId" clId="{C9DD2B46-EE33-4654-BAE2-E5154B29C6B9}" dt="2024-05-24T13:37:38.467" v="20" actId="47"/>
        <pc:sldMkLst>
          <pc:docMk/>
          <pc:sldMk cId="3000963902" sldId="393"/>
        </pc:sldMkLst>
      </pc:sldChg>
      <pc:sldChg chg="del">
        <pc:chgData name="Jian Shen Chua" userId="dbd2dfabca95f349" providerId="LiveId" clId="{C9DD2B46-EE33-4654-BAE2-E5154B29C6B9}" dt="2024-05-24T13:37:40.570" v="22" actId="47"/>
        <pc:sldMkLst>
          <pc:docMk/>
          <pc:sldMk cId="2045555922" sldId="394"/>
        </pc:sldMkLst>
      </pc:sldChg>
      <pc:sldChg chg="del">
        <pc:chgData name="Jian Shen Chua" userId="dbd2dfabca95f349" providerId="LiveId" clId="{C9DD2B46-EE33-4654-BAE2-E5154B29C6B9}" dt="2024-05-24T13:37:40.952" v="23" actId="47"/>
        <pc:sldMkLst>
          <pc:docMk/>
          <pc:sldMk cId="3532293536" sldId="395"/>
        </pc:sldMkLst>
      </pc:sldChg>
      <pc:sldChg chg="del">
        <pc:chgData name="Jian Shen Chua" userId="dbd2dfabca95f349" providerId="LiveId" clId="{C9DD2B46-EE33-4654-BAE2-E5154B29C6B9}" dt="2024-05-24T13:37:41.482" v="24" actId="47"/>
        <pc:sldMkLst>
          <pc:docMk/>
          <pc:sldMk cId="3974218911" sldId="396"/>
        </pc:sldMkLst>
      </pc:sldChg>
    </pc:docChg>
  </pc:docChgLst>
</pc:chgInfo>
</file>

<file path=ppt/media/image1.jpeg>
</file>

<file path=ppt/media/image10.png>
</file>

<file path=ppt/media/image11.svg>
</file>

<file path=ppt/media/image12.jpe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C68D31-3F23-4F3C-AB6C-E4FE64AD36E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95474-11F5-4AD5-8826-54FE3853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641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2974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9363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855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456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428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5406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0579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072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182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7650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677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9254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129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7485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9349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5444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002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165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709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59676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811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25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8636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6751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04639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197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132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0064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06883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9230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5809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0831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125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0100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06348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15575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06285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3979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49200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586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20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2034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999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3471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95474-11F5-4AD5-8826-54FE3853B6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669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90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23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1260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647170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4060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1266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1682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0387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447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46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974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127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390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701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681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797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3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E6FD0AC-B981-490F-83E9-9F7547794635}" type="datetimeFigureOut">
              <a:rPr lang="en-US" smtClean="0"/>
              <a:t>5/24/2024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974592E-9683-4295-8EDA-9201CF0581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857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ebhook.site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forms.gle/UDoMS9ksRt4S1VhV6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sv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027778" y="2250384"/>
            <a:ext cx="6136441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Cyber Skills Level-Up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1CC6551-9D97-5A39-56C8-A9E2E59276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0751" y="3675196"/>
            <a:ext cx="8590494" cy="62161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400" dirty="0">
                <a:latin typeface="Bahnschrift SemiLight" panose="020B0502040204020203" pitchFamily="34" charset="0"/>
              </a:rPr>
              <a:t>101 in Web CTFs and Web Security</a:t>
            </a:r>
          </a:p>
        </p:txBody>
      </p:sp>
      <p:pic>
        <p:nvPicPr>
          <p:cNvPr id="1026" name="Picture 2" descr="re:hack and re:member us">
            <a:extLst>
              <a:ext uri="{FF2B5EF4-FFF2-40B4-BE49-F238E27FC236}">
                <a16:creationId xmlns:a16="http://schemas.microsoft.com/office/drawing/2014/main" id="{AC6FEC09-FE67-3C04-A5AE-19DDACEF45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91" y="134471"/>
            <a:ext cx="1995543" cy="1425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7873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1547529" y="939148"/>
            <a:ext cx="9176494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How do they test it?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D16CF-73B2-9D78-79F5-B085FF878F1C}"/>
              </a:ext>
            </a:extLst>
          </p:cNvPr>
          <p:cNvSpPr txBox="1"/>
          <p:nvPr/>
        </p:nvSpPr>
        <p:spPr>
          <a:xfrm>
            <a:off x="703173" y="2142565"/>
            <a:ext cx="48767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Command of common web vulnerabilities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Proficiency in how the web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Language specific quirks/behaviour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Understanding of code used in libraries or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7CB36AB-DE3D-A4E3-68C3-6A6F2EA559F9}"/>
              </a:ext>
            </a:extLst>
          </p:cNvPr>
          <p:cNvCxnSpPr>
            <a:cxnSpLocks/>
          </p:cNvCxnSpPr>
          <p:nvPr/>
        </p:nvCxnSpPr>
        <p:spPr>
          <a:xfrm>
            <a:off x="5280213" y="3121524"/>
            <a:ext cx="181086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96B559-F905-35E1-6B98-EBAD6A98397E}"/>
              </a:ext>
            </a:extLst>
          </p:cNvPr>
          <p:cNvSpPr txBox="1"/>
          <p:nvPr/>
        </p:nvSpPr>
        <p:spPr>
          <a:xfrm>
            <a:off x="7315201" y="2142565"/>
            <a:ext cx="48767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Checking input against blacklists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Using specific behaviour of web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CDE0D8-91B6-7564-022D-85937457CD94}"/>
              </a:ext>
            </a:extLst>
          </p:cNvPr>
          <p:cNvSpPr txBox="1"/>
          <p:nvPr/>
        </p:nvSpPr>
        <p:spPr>
          <a:xfrm>
            <a:off x="5506570" y="2632093"/>
            <a:ext cx="135815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rgbClr val="92D050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Test by</a:t>
            </a:r>
          </a:p>
        </p:txBody>
      </p:sp>
    </p:spTree>
    <p:extLst>
      <p:ext uri="{BB962C8B-B14F-4D97-AF65-F5344CB8AC3E}">
        <p14:creationId xmlns:p14="http://schemas.microsoft.com/office/powerpoint/2010/main" val="971855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1547529" y="939148"/>
            <a:ext cx="9006164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How do they test it?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D16CF-73B2-9D78-79F5-B085FF878F1C}"/>
              </a:ext>
            </a:extLst>
          </p:cNvPr>
          <p:cNvSpPr txBox="1"/>
          <p:nvPr/>
        </p:nvSpPr>
        <p:spPr>
          <a:xfrm>
            <a:off x="703173" y="2142565"/>
            <a:ext cx="48767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Command of common web vulnerabilities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Proficiency in how the web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Language specific quirks/behaviour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Understanding of code used in libraries or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7CB36AB-DE3D-A4E3-68C3-6A6F2EA559F9}"/>
              </a:ext>
            </a:extLst>
          </p:cNvPr>
          <p:cNvCxnSpPr>
            <a:cxnSpLocks/>
          </p:cNvCxnSpPr>
          <p:nvPr/>
        </p:nvCxnSpPr>
        <p:spPr>
          <a:xfrm>
            <a:off x="5280213" y="3121524"/>
            <a:ext cx="181086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96B559-F905-35E1-6B98-EBAD6A98397E}"/>
              </a:ext>
            </a:extLst>
          </p:cNvPr>
          <p:cNvSpPr txBox="1"/>
          <p:nvPr/>
        </p:nvSpPr>
        <p:spPr>
          <a:xfrm>
            <a:off x="7315201" y="2142565"/>
            <a:ext cx="48767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Checking input against blacklists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Using specific behaviour of web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Implementing controls/blockage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CDE0D8-91B6-7564-022D-85937457CD94}"/>
              </a:ext>
            </a:extLst>
          </p:cNvPr>
          <p:cNvSpPr txBox="1"/>
          <p:nvPr/>
        </p:nvSpPr>
        <p:spPr>
          <a:xfrm>
            <a:off x="5506570" y="2632093"/>
            <a:ext cx="135815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rgbClr val="92D050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Test by</a:t>
            </a:r>
          </a:p>
        </p:txBody>
      </p:sp>
    </p:spTree>
    <p:extLst>
      <p:ext uri="{BB962C8B-B14F-4D97-AF65-F5344CB8AC3E}">
        <p14:creationId xmlns:p14="http://schemas.microsoft.com/office/powerpoint/2010/main" val="1207775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1547529" y="939148"/>
            <a:ext cx="9024094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How do they test it?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D16CF-73B2-9D78-79F5-B085FF878F1C}"/>
              </a:ext>
            </a:extLst>
          </p:cNvPr>
          <p:cNvSpPr txBox="1"/>
          <p:nvPr/>
        </p:nvSpPr>
        <p:spPr>
          <a:xfrm>
            <a:off x="703173" y="2142565"/>
            <a:ext cx="48767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Command of common web vulnerabilities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Proficiency in how the web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Language specific quirks/behaviour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Understanding of code used in libraries or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7CB36AB-DE3D-A4E3-68C3-6A6F2EA559F9}"/>
              </a:ext>
            </a:extLst>
          </p:cNvPr>
          <p:cNvCxnSpPr>
            <a:cxnSpLocks/>
          </p:cNvCxnSpPr>
          <p:nvPr/>
        </p:nvCxnSpPr>
        <p:spPr>
          <a:xfrm>
            <a:off x="5280213" y="3121524"/>
            <a:ext cx="181086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96B559-F905-35E1-6B98-EBAD6A98397E}"/>
              </a:ext>
            </a:extLst>
          </p:cNvPr>
          <p:cNvSpPr txBox="1"/>
          <p:nvPr/>
        </p:nvSpPr>
        <p:spPr>
          <a:xfrm>
            <a:off x="7315201" y="2142565"/>
            <a:ext cx="487679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Checking input against blacklists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Using specific behaviour of web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Implementing controls/blockage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RTFM (Read The F*** Manual)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CDE0D8-91B6-7564-022D-85937457CD94}"/>
              </a:ext>
            </a:extLst>
          </p:cNvPr>
          <p:cNvSpPr txBox="1"/>
          <p:nvPr/>
        </p:nvSpPr>
        <p:spPr>
          <a:xfrm>
            <a:off x="5506570" y="2632093"/>
            <a:ext cx="135815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rgbClr val="92D050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Test by</a:t>
            </a:r>
          </a:p>
        </p:txBody>
      </p:sp>
    </p:spTree>
    <p:extLst>
      <p:ext uri="{BB962C8B-B14F-4D97-AF65-F5344CB8AC3E}">
        <p14:creationId xmlns:p14="http://schemas.microsoft.com/office/powerpoint/2010/main" val="24858313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2410033" y="785844"/>
            <a:ext cx="737193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Identifying Sources &amp; Sinks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A8FB3A-4F45-DD52-0EA7-A7C49D4125CE}"/>
              </a:ext>
            </a:extLst>
          </p:cNvPr>
          <p:cNvSpPr txBox="1"/>
          <p:nvPr/>
        </p:nvSpPr>
        <p:spPr>
          <a:xfrm>
            <a:off x="2605785" y="2193302"/>
            <a:ext cx="737193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Effective technique in quickly identifying attack points of the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Might have done subconsciously/developed intuitively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Applicable to CTFs and any code 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31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86829" y="869552"/>
            <a:ext cx="2781876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Source</a:t>
            </a:r>
          </a:p>
        </p:txBody>
      </p:sp>
      <p:pic>
        <p:nvPicPr>
          <p:cNvPr id="3" name="Picture 2" descr="Faucet streaming water">
            <a:extLst>
              <a:ext uri="{FF2B5EF4-FFF2-40B4-BE49-F238E27FC236}">
                <a16:creationId xmlns:a16="http://schemas.microsoft.com/office/drawing/2014/main" id="{697E8033-1320-346E-00C8-BBCABA86F8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072" y="715087"/>
            <a:ext cx="2432650" cy="2432650"/>
          </a:xfrm>
          <a:prstGeom prst="rect">
            <a:avLst/>
          </a:prstGeom>
          <a:ln>
            <a:solidFill>
              <a:srgbClr val="D42C2C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34902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Data origin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Focus on attacker-controlled 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0ED851B-3BF1-B8A5-AE88-4AD4ADA1EA24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8096397" y="3147737"/>
            <a:ext cx="0" cy="12143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3128A456-7ACC-0FA9-7BF9-8396EB38B2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8789" y="4362115"/>
            <a:ext cx="3515216" cy="2076740"/>
          </a:xfrm>
          <a:prstGeom prst="rect">
            <a:avLst/>
          </a:prstGeom>
          <a:ln>
            <a:solidFill>
              <a:srgbClr val="2992C7"/>
            </a:solidFill>
          </a:ln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8DDB78-C316-4844-1330-48232CB7B506}"/>
              </a:ext>
            </a:extLst>
          </p:cNvPr>
          <p:cNvCxnSpPr>
            <a:cxnSpLocks/>
          </p:cNvCxnSpPr>
          <p:nvPr/>
        </p:nvCxnSpPr>
        <p:spPr>
          <a:xfrm flipV="1">
            <a:off x="3473050" y="5197764"/>
            <a:ext cx="2865739" cy="7440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765C0DA0-453C-AC8D-C452-FD684565577C}"/>
              </a:ext>
            </a:extLst>
          </p:cNvPr>
          <p:cNvSpPr txBox="1">
            <a:spLocks/>
          </p:cNvSpPr>
          <p:nvPr/>
        </p:nvSpPr>
        <p:spPr>
          <a:xfrm>
            <a:off x="510580" y="5667331"/>
            <a:ext cx="3100460" cy="54900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rgbClr val="FF3300"/>
                </a:solidFill>
              </a:rPr>
              <a:t>?username=value</a:t>
            </a:r>
          </a:p>
        </p:txBody>
      </p:sp>
    </p:spTree>
    <p:extLst>
      <p:ext uri="{BB962C8B-B14F-4D97-AF65-F5344CB8AC3E}">
        <p14:creationId xmlns:p14="http://schemas.microsoft.com/office/powerpoint/2010/main" val="1603740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36366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124095" y="937146"/>
            <a:ext cx="2091595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Sink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349021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Places where data origin is fed into functions/code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Exploitable if attacker-controlled sources are fed into dangerous functions/exploitable regions of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pic>
        <p:nvPicPr>
          <p:cNvPr id="2" name="Picture 1" descr="Water swirling down the drain">
            <a:extLst>
              <a:ext uri="{FF2B5EF4-FFF2-40B4-BE49-F238E27FC236}">
                <a16:creationId xmlns:a16="http://schemas.microsoft.com/office/drawing/2014/main" id="{713D0825-AA3B-5256-6413-A9D5BCC23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174" y="566583"/>
            <a:ext cx="2432835" cy="2432650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F4778D-470E-6D86-23C8-768225DDA5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2117" y="4529025"/>
            <a:ext cx="3448531" cy="1914792"/>
          </a:xfrm>
          <a:prstGeom prst="rect">
            <a:avLst/>
          </a:prstGeom>
          <a:ln>
            <a:solidFill>
              <a:srgbClr val="00B0F0"/>
            </a:solidFill>
          </a:ln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0ED851B-3BF1-B8A5-AE88-4AD4ADA1EA24}"/>
              </a:ext>
            </a:extLst>
          </p:cNvPr>
          <p:cNvCxnSpPr>
            <a:cxnSpLocks/>
          </p:cNvCxnSpPr>
          <p:nvPr/>
        </p:nvCxnSpPr>
        <p:spPr>
          <a:xfrm>
            <a:off x="7999392" y="2999233"/>
            <a:ext cx="0" cy="15297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B6FFD4D-41FD-FF7A-E512-A0C68982E757}"/>
              </a:ext>
            </a:extLst>
          </p:cNvPr>
          <p:cNvCxnSpPr>
            <a:cxnSpLocks/>
          </p:cNvCxnSpPr>
          <p:nvPr/>
        </p:nvCxnSpPr>
        <p:spPr>
          <a:xfrm flipV="1">
            <a:off x="3556377" y="5234244"/>
            <a:ext cx="2865739" cy="7440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Title 1">
            <a:extLst>
              <a:ext uri="{FF2B5EF4-FFF2-40B4-BE49-F238E27FC236}">
                <a16:creationId xmlns:a16="http://schemas.microsoft.com/office/drawing/2014/main" id="{1942FBE2-B93A-CBE2-60B0-DD2BFDF5BC14}"/>
              </a:ext>
            </a:extLst>
          </p:cNvPr>
          <p:cNvSpPr txBox="1">
            <a:spLocks/>
          </p:cNvSpPr>
          <p:nvPr/>
        </p:nvSpPr>
        <p:spPr>
          <a:xfrm>
            <a:off x="2215690" y="5703811"/>
            <a:ext cx="1553998" cy="54900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rgbClr val="FF3300"/>
                </a:solidFill>
              </a:rPr>
              <a:t>XSS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F1733D8-1F9C-2C78-B165-FB162E36C6D4}"/>
              </a:ext>
            </a:extLst>
          </p:cNvPr>
          <p:cNvSpPr txBox="1">
            <a:spLocks/>
          </p:cNvSpPr>
          <p:nvPr/>
        </p:nvSpPr>
        <p:spPr>
          <a:xfrm>
            <a:off x="124095" y="6168194"/>
            <a:ext cx="5760424" cy="4617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000" dirty="0">
                <a:solidFill>
                  <a:srgbClr val="FFC000"/>
                </a:solidFill>
              </a:rPr>
              <a:t>&lt;img src=x onerror=alert(</a:t>
            </a:r>
            <a:r>
              <a:rPr lang="en-US" sz="2000" dirty="0" err="1">
                <a:solidFill>
                  <a:srgbClr val="FFC000"/>
                </a:solidFill>
              </a:rPr>
              <a:t>document.domain</a:t>
            </a:r>
            <a:r>
              <a:rPr lang="en-US" sz="2000" dirty="0">
                <a:solidFill>
                  <a:srgbClr val="FFC000"/>
                </a:solidFill>
              </a:rPr>
              <a:t>)&gt;</a:t>
            </a:r>
          </a:p>
        </p:txBody>
      </p:sp>
    </p:spTree>
    <p:extLst>
      <p:ext uri="{BB962C8B-B14F-4D97-AF65-F5344CB8AC3E}">
        <p14:creationId xmlns:p14="http://schemas.microsoft.com/office/powerpoint/2010/main" val="34299501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2092553" y="800721"/>
            <a:ext cx="800689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Warmup Exercise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347F8-23DB-8AC7-7257-E130214E9341}"/>
              </a:ext>
            </a:extLst>
          </p:cNvPr>
          <p:cNvSpPr txBox="1"/>
          <p:nvPr/>
        </p:nvSpPr>
        <p:spPr>
          <a:xfrm>
            <a:off x="4092387" y="2570507"/>
            <a:ext cx="400722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Consists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Out-of-band exfiltration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Command Injection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Goal: cat /secret.txt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Source &amp; Sink Identification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http://165.22.56.75:5010/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7566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36366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430814" y="964059"/>
            <a:ext cx="9467238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Out-of-band (OOB) Exfiltration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69749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Application might not reflect/display indication of vulnerability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Use external servers to test vulnerabilities present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Use free webhooks (callback server) 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  <a:hlinkClick r:id="rId3"/>
              </a:rPr>
              <a:t>https://webhook.site/</a:t>
            </a: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Virtual Private Server (VPS)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ngrok (tunnel to localhost) </a:t>
            </a:r>
            <a:r>
              <a:rPr lang="en-US" dirty="0">
                <a:solidFill>
                  <a:srgbClr val="FFC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https://ngrok.com/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6687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36366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49117" y="903735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Command Injection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69749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Allows attackers to submit system commands to the website host operating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Usage of dangerous functions such as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PHP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 - system(), </a:t>
            </a:r>
          </a:p>
          <a:p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Python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 -  os.popen()</a:t>
            </a:r>
          </a:p>
          <a:p>
            <a:r>
              <a:rPr lang="en-US" dirty="0">
                <a:solidFill>
                  <a:srgbClr val="FFFF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NodeJS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 – execSync()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2179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0EA73-A1F9-1B52-CE0D-940A95E66B31}"/>
              </a:ext>
            </a:extLst>
          </p:cNvPr>
          <p:cNvSpPr txBox="1"/>
          <p:nvPr/>
        </p:nvSpPr>
        <p:spPr>
          <a:xfrm>
            <a:off x="-706426" y="881404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A66D04-518F-6EEE-0465-38B3E7BD00CA}"/>
              </a:ext>
            </a:extLst>
          </p:cNvPr>
          <p:cNvSpPr txBox="1"/>
          <p:nvPr/>
        </p:nvSpPr>
        <p:spPr>
          <a:xfrm>
            <a:off x="674725" y="2136338"/>
            <a:ext cx="69094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Look out for dangerous functions such as </a:t>
            </a:r>
            <a:r>
              <a:rPr lang="en-US" dirty="0">
                <a:solidFill>
                  <a:srgbClr val="FF33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system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 being used in CTFs, usually they are meant to be abused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Try different methods for data exfiltration such as (rev shell, webhook, </a:t>
            </a:r>
            <a:r>
              <a:rPr lang="en-US" dirty="0" err="1">
                <a:latin typeface="Gill Sans Nova" panose="020B0602020104020203" pitchFamily="34" charset="0"/>
                <a:cs typeface="Aptos Serif" panose="020B0502040204020203" pitchFamily="18" charset="0"/>
              </a:rPr>
              <a:t>etc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831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79845" y="869561"/>
            <a:ext cx="289227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$ whoami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B72297-54CB-5AB9-A806-0652BFBDCE09}"/>
              </a:ext>
            </a:extLst>
          </p:cNvPr>
          <p:cNvSpPr txBox="1"/>
          <p:nvPr/>
        </p:nvSpPr>
        <p:spPr>
          <a:xfrm>
            <a:off x="762001" y="2142565"/>
            <a:ext cx="46353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Jian Shen (you guys can call me shen :D)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Work @ ProCheckUp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MCC 2023 Alumni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Likes to play CTFs (web)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M53 member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DCC892-404D-2D11-0B5F-933B9D44C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4507" y="2685313"/>
            <a:ext cx="1647929" cy="1645484"/>
          </a:xfrm>
          <a:prstGeom prst="rect">
            <a:avLst/>
          </a:prstGeom>
        </p:spPr>
      </p:pic>
      <p:pic>
        <p:nvPicPr>
          <p:cNvPr id="2052" name="Picture 4" descr="Discord's Branding Guidelines">
            <a:extLst>
              <a:ext uri="{FF2B5EF4-FFF2-40B4-BE49-F238E27FC236}">
                <a16:creationId xmlns:a16="http://schemas.microsoft.com/office/drawing/2014/main" id="{05D04081-53EB-533C-B68E-C09373282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2572" y="2606258"/>
            <a:ext cx="2167136" cy="1645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6BF31B5-C00C-6B96-A2F3-75176C47F6AC}"/>
              </a:ext>
            </a:extLst>
          </p:cNvPr>
          <p:cNvSpPr txBox="1"/>
          <p:nvPr/>
        </p:nvSpPr>
        <p:spPr>
          <a:xfrm>
            <a:off x="10254331" y="3323389"/>
            <a:ext cx="1391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ill Sans Nova" panose="020B0602020104020203" pitchFamily="34" charset="0"/>
              </a:rPr>
              <a:t>@shen1841</a:t>
            </a:r>
          </a:p>
        </p:txBody>
      </p:sp>
    </p:spTree>
    <p:extLst>
      <p:ext uri="{BB962C8B-B14F-4D97-AF65-F5344CB8AC3E}">
        <p14:creationId xmlns:p14="http://schemas.microsoft.com/office/powerpoint/2010/main" val="11346926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1793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2092553" y="890124"/>
            <a:ext cx="800689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Challenge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347F8-23DB-8AC7-7257-E130214E9341}"/>
              </a:ext>
            </a:extLst>
          </p:cNvPr>
          <p:cNvSpPr txBox="1"/>
          <p:nvPr/>
        </p:nvSpPr>
        <p:spPr>
          <a:xfrm>
            <a:off x="4162208" y="2671292"/>
            <a:ext cx="41480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Consists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SQL Injection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Blacklist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Goal: Login as admin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gg mono"/>
              </a:rPr>
              <a:t>http://165.22.56.75:5011/login.php</a:t>
            </a: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85687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80682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49117" y="903735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SQL Injection recap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69749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Allows attackers to subvert SQL query logic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Happens when user input is directly concatenated with the original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Defend with prepared statements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1B57001-1386-27EF-5DDF-EDD83C745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049" y="4252430"/>
            <a:ext cx="8610538" cy="944381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185C293-D8B0-1BC9-5DAA-FA738B6AFE7B}"/>
              </a:ext>
            </a:extLst>
          </p:cNvPr>
          <p:cNvCxnSpPr>
            <a:cxnSpLocks/>
          </p:cNvCxnSpPr>
          <p:nvPr/>
        </p:nvCxnSpPr>
        <p:spPr>
          <a:xfrm>
            <a:off x="5597849" y="3003176"/>
            <a:ext cx="2568590" cy="1238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FCB64909-D1D2-CCDB-F134-F1BE9DE52730}"/>
              </a:ext>
            </a:extLst>
          </p:cNvPr>
          <p:cNvSpPr txBox="1">
            <a:spLocks/>
          </p:cNvSpPr>
          <p:nvPr/>
        </p:nvSpPr>
        <p:spPr>
          <a:xfrm>
            <a:off x="7638131" y="3652959"/>
            <a:ext cx="2057401" cy="54900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rgbClr val="FF3300"/>
                </a:solidFill>
              </a:rPr>
              <a:t>SQLi</a:t>
            </a:r>
          </a:p>
        </p:txBody>
      </p:sp>
    </p:spTree>
    <p:extLst>
      <p:ext uri="{BB962C8B-B14F-4D97-AF65-F5344CB8AC3E}">
        <p14:creationId xmlns:p14="http://schemas.microsoft.com/office/powerpoint/2010/main" val="42098458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89646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49117" y="903735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SQL Injection recap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69749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Allows attackers to subvert SQL query logic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Happens when user input is directly concatenated with the original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Defend with prepared statements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1B57001-1386-27EF-5DDF-EDD83C745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049" y="4252430"/>
            <a:ext cx="8610538" cy="944381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185C293-D8B0-1BC9-5DAA-FA738B6AFE7B}"/>
              </a:ext>
            </a:extLst>
          </p:cNvPr>
          <p:cNvCxnSpPr>
            <a:cxnSpLocks/>
          </p:cNvCxnSpPr>
          <p:nvPr/>
        </p:nvCxnSpPr>
        <p:spPr>
          <a:xfrm>
            <a:off x="5597849" y="3003176"/>
            <a:ext cx="2568590" cy="1238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FCB64909-D1D2-CCDB-F134-F1BE9DE52730}"/>
              </a:ext>
            </a:extLst>
          </p:cNvPr>
          <p:cNvSpPr txBox="1">
            <a:spLocks/>
          </p:cNvSpPr>
          <p:nvPr/>
        </p:nvSpPr>
        <p:spPr>
          <a:xfrm>
            <a:off x="7638131" y="3652959"/>
            <a:ext cx="2057401" cy="54900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rgbClr val="FF3300"/>
                </a:solidFill>
              </a:rPr>
              <a:t>SQLi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A5C13F-0FDC-E813-58B6-D9C0FA8EB236}"/>
              </a:ext>
            </a:extLst>
          </p:cNvPr>
          <p:cNvSpPr txBox="1"/>
          <p:nvPr/>
        </p:nvSpPr>
        <p:spPr>
          <a:xfrm>
            <a:off x="2779679" y="5852461"/>
            <a:ext cx="6104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SELECT food_item FROM menu WHERE food_item = ‘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burger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’</a:t>
            </a:r>
            <a:endParaRPr lang="en-US" dirty="0">
              <a:solidFill>
                <a:srgbClr val="FFFF00"/>
              </a:solidFill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011743-D84F-0BFA-4F67-3AE09CB14F54}"/>
              </a:ext>
            </a:extLst>
          </p:cNvPr>
          <p:cNvSpPr txBox="1"/>
          <p:nvPr/>
        </p:nvSpPr>
        <p:spPr>
          <a:xfrm>
            <a:off x="4523004" y="5408447"/>
            <a:ext cx="2657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$user_choice 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=&gt;</a:t>
            </a:r>
            <a:r>
              <a:rPr lang="en-US" dirty="0">
                <a:solidFill>
                  <a:srgbClr val="FFFF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burger</a:t>
            </a:r>
          </a:p>
        </p:txBody>
      </p:sp>
    </p:spTree>
    <p:extLst>
      <p:ext uri="{BB962C8B-B14F-4D97-AF65-F5344CB8AC3E}">
        <p14:creationId xmlns:p14="http://schemas.microsoft.com/office/powerpoint/2010/main" val="18087655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80682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49117" y="903735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SQL Injection recap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69749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Allows attackers to subvert SQL query logic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Happens when user input is directly concatenated with the original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Defend with prepared statements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8CEC20-A9DF-7DA3-E924-DAAA64A64C78}"/>
              </a:ext>
            </a:extLst>
          </p:cNvPr>
          <p:cNvSpPr txBox="1"/>
          <p:nvPr/>
        </p:nvSpPr>
        <p:spPr>
          <a:xfrm>
            <a:off x="2447985" y="5706444"/>
            <a:ext cx="8002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SELECT food_item FROM menu WHERE food_item = ‘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burger’ OR 1=1;-- -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‘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1B57001-1386-27EF-5DDF-EDD83C745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049" y="4252430"/>
            <a:ext cx="8610538" cy="944381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185C293-D8B0-1BC9-5DAA-FA738B6AFE7B}"/>
              </a:ext>
            </a:extLst>
          </p:cNvPr>
          <p:cNvCxnSpPr>
            <a:cxnSpLocks/>
          </p:cNvCxnSpPr>
          <p:nvPr/>
        </p:nvCxnSpPr>
        <p:spPr>
          <a:xfrm>
            <a:off x="5597849" y="3003176"/>
            <a:ext cx="2568590" cy="12380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FCB64909-D1D2-CCDB-F134-F1BE9DE52730}"/>
              </a:ext>
            </a:extLst>
          </p:cNvPr>
          <p:cNvSpPr txBox="1">
            <a:spLocks/>
          </p:cNvSpPr>
          <p:nvPr/>
        </p:nvSpPr>
        <p:spPr>
          <a:xfrm>
            <a:off x="7638131" y="3652959"/>
            <a:ext cx="2057401" cy="54900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rgbClr val="FF3300"/>
                </a:solidFill>
              </a:rPr>
              <a:t>SQLi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125B43-19AC-9244-4E53-C65003EB0952}"/>
              </a:ext>
            </a:extLst>
          </p:cNvPr>
          <p:cNvSpPr txBox="1"/>
          <p:nvPr/>
        </p:nvSpPr>
        <p:spPr>
          <a:xfrm>
            <a:off x="4345796" y="5316114"/>
            <a:ext cx="46906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$user_choice 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=&gt;</a:t>
            </a:r>
            <a:r>
              <a:rPr lang="en-US" dirty="0">
                <a:solidFill>
                  <a:srgbClr val="FFFF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burger’ OR 1=1;-- - </a:t>
            </a:r>
          </a:p>
          <a:p>
            <a:endParaRPr lang="en-US" dirty="0">
              <a:solidFill>
                <a:srgbClr val="FFFF00"/>
              </a:solidFill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8326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80682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879048" y="912700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Blacklists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77105" y="1989766"/>
            <a:ext cx="585058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Tries to filter out characters needed for exploitation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Might be incomplete and miss out specific bypass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Configured blacklist which has faults (not effective)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Might not have a bypass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1158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161365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879048" y="912700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Blacklists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77105" y="1989766"/>
            <a:ext cx="585058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Tries to filter out characters needed for exploitation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Might be incomplete and miss out specific bypass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Configured blacklist which has faults (not effective)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Might not have a bypass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9C7501-2869-8AB8-BA55-ACD1AD1F24A1}"/>
              </a:ext>
            </a:extLst>
          </p:cNvPr>
          <p:cNvSpPr txBox="1"/>
          <p:nvPr/>
        </p:nvSpPr>
        <p:spPr>
          <a:xfrm>
            <a:off x="2094575" y="5162546"/>
            <a:ext cx="8002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SELECT food_item FROM menu WHERE food_item = ‘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burger’</a:t>
            </a:r>
            <a:r>
              <a:rPr lang="en-US" dirty="0">
                <a:solidFill>
                  <a:srgbClr val="FF0000"/>
                </a:solidFill>
                <a:highlight>
                  <a:srgbClr val="FF3300"/>
                </a:highlight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OR</a:t>
            </a:r>
            <a:r>
              <a:rPr lang="en-US" dirty="0">
                <a:solidFill>
                  <a:srgbClr val="FF0000"/>
                </a:solidFill>
                <a:highlight>
                  <a:srgbClr val="FF3300"/>
                </a:highlight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1=1;--</a:t>
            </a:r>
            <a:r>
              <a:rPr lang="en-US" dirty="0">
                <a:solidFill>
                  <a:srgbClr val="FF0000"/>
                </a:solidFill>
                <a:highlight>
                  <a:srgbClr val="FF3300"/>
                </a:highlight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5108D9-13CA-B17A-FDD8-73EAD25A0B2B}"/>
              </a:ext>
            </a:extLst>
          </p:cNvPr>
          <p:cNvSpPr txBox="1"/>
          <p:nvPr/>
        </p:nvSpPr>
        <p:spPr>
          <a:xfrm>
            <a:off x="4842455" y="4344256"/>
            <a:ext cx="2359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Blacklist = [‘ ‘]</a:t>
            </a:r>
          </a:p>
        </p:txBody>
      </p:sp>
    </p:spTree>
    <p:extLst>
      <p:ext uri="{BB962C8B-B14F-4D97-AF65-F5344CB8AC3E}">
        <p14:creationId xmlns:p14="http://schemas.microsoft.com/office/powerpoint/2010/main" val="22302814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80682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879048" y="912700"/>
            <a:ext cx="681368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Example bypass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073825-8A48-D576-E620-1EB62E033688}"/>
              </a:ext>
            </a:extLst>
          </p:cNvPr>
          <p:cNvSpPr txBox="1"/>
          <p:nvPr/>
        </p:nvSpPr>
        <p:spPr>
          <a:xfrm>
            <a:off x="454400" y="1944943"/>
            <a:ext cx="86447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Replace spaces with comments </a:t>
            </a:r>
            <a:r>
              <a:rPr lang="en-US" dirty="0">
                <a:solidFill>
                  <a:srgbClr val="FFFF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/**/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https://portswigger.net/support/sql-injection-bypassing-common-filters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D7F4E9-6A5B-B8EA-F539-C01C1D168BAB}"/>
              </a:ext>
            </a:extLst>
          </p:cNvPr>
          <p:cNvSpPr txBox="1"/>
          <p:nvPr/>
        </p:nvSpPr>
        <p:spPr>
          <a:xfrm>
            <a:off x="1933209" y="4011491"/>
            <a:ext cx="8002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SELECT food_item FROM menu WHERE food_item = ‘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burger’</a:t>
            </a:r>
            <a:r>
              <a:rPr lang="en-US" dirty="0">
                <a:solidFill>
                  <a:srgbClr val="FFFF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/**/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OR</a:t>
            </a:r>
            <a:r>
              <a:rPr lang="en-US" dirty="0">
                <a:solidFill>
                  <a:srgbClr val="FFFF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/**/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1=1;--</a:t>
            </a:r>
            <a:r>
              <a:rPr lang="en-US" dirty="0">
                <a:solidFill>
                  <a:srgbClr val="FFFF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/**/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‘</a:t>
            </a:r>
          </a:p>
        </p:txBody>
      </p:sp>
    </p:spTree>
    <p:extLst>
      <p:ext uri="{BB962C8B-B14F-4D97-AF65-F5344CB8AC3E}">
        <p14:creationId xmlns:p14="http://schemas.microsoft.com/office/powerpoint/2010/main" val="38353667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0EA73-A1F9-1B52-CE0D-940A95E66B31}"/>
              </a:ext>
            </a:extLst>
          </p:cNvPr>
          <p:cNvSpPr txBox="1"/>
          <p:nvPr/>
        </p:nvSpPr>
        <p:spPr>
          <a:xfrm>
            <a:off x="-706426" y="881404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A66D04-518F-6EEE-0465-38B3E7BD00CA}"/>
              </a:ext>
            </a:extLst>
          </p:cNvPr>
          <p:cNvSpPr txBox="1"/>
          <p:nvPr/>
        </p:nvSpPr>
        <p:spPr>
          <a:xfrm>
            <a:off x="674725" y="2136338"/>
            <a:ext cx="69094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Look out for SQL statements without </a:t>
            </a:r>
            <a:r>
              <a:rPr lang="en-US" dirty="0">
                <a:solidFill>
                  <a:srgbClr val="FF33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prepared statements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Usually intended for abuse if author didn’t use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Filters are often used as a blockage but not bulletproof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315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2092553" y="772303"/>
            <a:ext cx="800689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Challenge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347F8-23DB-8AC7-7257-E130214E9341}"/>
              </a:ext>
            </a:extLst>
          </p:cNvPr>
          <p:cNvSpPr txBox="1"/>
          <p:nvPr/>
        </p:nvSpPr>
        <p:spPr>
          <a:xfrm>
            <a:off x="3944470" y="2417798"/>
            <a:ext cx="430305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Consists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Server-side Request Forgery (SSRF)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Framework behaviour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Goal: Request /flag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gg mono"/>
              </a:rPr>
              <a:t>http://165.22.56.75:5013/</a:t>
            </a: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7752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36366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170836" y="858912"/>
            <a:ext cx="8803848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Server-side Request Forgery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697494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Allows the attacker to manipulate the server to perform requests to arbitrary endpoints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Valuable attack vector if the server can access 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unintended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 internal endpoints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Gain access to functionality that is not intended for the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562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125506" y="878526"/>
            <a:ext cx="289227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M53 ?</a:t>
            </a:r>
          </a:p>
        </p:txBody>
      </p:sp>
      <p:pic>
        <p:nvPicPr>
          <p:cNvPr id="2" name="Picture 2" descr="Image">
            <a:extLst>
              <a:ext uri="{FF2B5EF4-FFF2-40B4-BE49-F238E27FC236}">
                <a16:creationId xmlns:a16="http://schemas.microsoft.com/office/drawing/2014/main" id="{59464C76-5D52-6CC5-8FEA-42C76C21D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3" y="2053175"/>
            <a:ext cx="2751650" cy="275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58D16CF-73B2-9D78-79F5-B085FF878F1C}"/>
              </a:ext>
            </a:extLst>
          </p:cNvPr>
          <p:cNvSpPr txBox="1"/>
          <p:nvPr/>
        </p:nvSpPr>
        <p:spPr>
          <a:xfrm>
            <a:off x="762000" y="2142565"/>
            <a:ext cx="48767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United Malaysian CTF team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Usually hang out here and play CTFs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Exchange ideas and solve challenges together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Sense of community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  <a:hlinkClick r:id="rId4"/>
              </a:rPr>
              <a:t>https://forms.gle/UDoMS9ksRt4S1VhV6</a:t>
            </a: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6620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36366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170836" y="858912"/>
            <a:ext cx="8803848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Server-side Request Forgery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B8CCFC-7F23-9726-BD24-C84EA6A0E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575" y="2112346"/>
            <a:ext cx="6182588" cy="38867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A6AAFE-BB86-AF2D-DD53-3A2C84C4358E}"/>
              </a:ext>
            </a:extLst>
          </p:cNvPr>
          <p:cNvSpPr txBox="1"/>
          <p:nvPr/>
        </p:nvSpPr>
        <p:spPr>
          <a:xfrm>
            <a:off x="567781" y="2210563"/>
            <a:ext cx="430305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/scraper endpoint can be abused to make any user an administrator by requesting /</a:t>
            </a:r>
            <a:r>
              <a:rPr lang="en-US" dirty="0" err="1">
                <a:latin typeface="Gill Sans Nova" panose="020B0602020104020203" pitchFamily="34" charset="0"/>
                <a:cs typeface="Aptos Serif" panose="020B0502040204020203" pitchFamily="18" charset="0"/>
              </a:rPr>
              <a:t>makeAdmin</a:t>
            </a: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Since the server itself is requesting the endpoint, the IP will be 127.0.0.1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?url=https://localhost/makeAdmin?username=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attacker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E89E794-5914-EBD0-3FE3-9D2779281FA5}"/>
              </a:ext>
            </a:extLst>
          </p:cNvPr>
          <p:cNvSpPr txBox="1">
            <a:spLocks/>
          </p:cNvSpPr>
          <p:nvPr/>
        </p:nvSpPr>
        <p:spPr>
          <a:xfrm>
            <a:off x="8287869" y="2339438"/>
            <a:ext cx="4002235" cy="4726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rgbClr val="FF3300"/>
                </a:solidFill>
              </a:rPr>
              <a:t>Pass internal URL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B4FD32F-C84D-132F-E1A7-7CDD9CB541AC}"/>
              </a:ext>
            </a:extLst>
          </p:cNvPr>
          <p:cNvCxnSpPr>
            <a:cxnSpLocks/>
          </p:cNvCxnSpPr>
          <p:nvPr/>
        </p:nvCxnSpPr>
        <p:spPr>
          <a:xfrm flipH="1">
            <a:off x="8095129" y="2812068"/>
            <a:ext cx="824753" cy="3496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6496272-D7C6-E8EF-7A00-81B122BD0D3B}"/>
              </a:ext>
            </a:extLst>
          </p:cNvPr>
          <p:cNvCxnSpPr>
            <a:cxnSpLocks/>
          </p:cNvCxnSpPr>
          <p:nvPr/>
        </p:nvCxnSpPr>
        <p:spPr>
          <a:xfrm flipH="1">
            <a:off x="8317770" y="4753710"/>
            <a:ext cx="2206795" cy="57260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6AC4A3BA-A1C5-C97C-3833-99FF1BC67754}"/>
              </a:ext>
            </a:extLst>
          </p:cNvPr>
          <p:cNvSpPr txBox="1">
            <a:spLocks/>
          </p:cNvSpPr>
          <p:nvPr/>
        </p:nvSpPr>
        <p:spPr>
          <a:xfrm>
            <a:off x="8753017" y="4201485"/>
            <a:ext cx="3537087" cy="4726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rgbClr val="FF3300"/>
                </a:solidFill>
              </a:rPr>
              <a:t>Bypassed</a:t>
            </a:r>
          </a:p>
        </p:txBody>
      </p:sp>
    </p:spTree>
    <p:extLst>
      <p:ext uri="{BB962C8B-B14F-4D97-AF65-F5344CB8AC3E}">
        <p14:creationId xmlns:p14="http://schemas.microsoft.com/office/powerpoint/2010/main" val="38834174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0EA73-A1F9-1B52-CE0D-940A95E66B31}"/>
              </a:ext>
            </a:extLst>
          </p:cNvPr>
          <p:cNvSpPr txBox="1"/>
          <p:nvPr/>
        </p:nvSpPr>
        <p:spPr>
          <a:xfrm>
            <a:off x="-706426" y="881404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A66D04-518F-6EEE-0465-38B3E7BD00CA}"/>
              </a:ext>
            </a:extLst>
          </p:cNvPr>
          <p:cNvSpPr txBox="1"/>
          <p:nvPr/>
        </p:nvSpPr>
        <p:spPr>
          <a:xfrm>
            <a:off x="674725" y="2136338"/>
            <a:ext cx="69094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If there are internal endpoints, </a:t>
            </a:r>
            <a:r>
              <a:rPr lang="en-US" dirty="0">
                <a:solidFill>
                  <a:srgbClr val="F8F8F8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heck if any functionality in the system allows you to perform SSRF</a:t>
            </a:r>
          </a:p>
          <a:p>
            <a:endParaRPr lang="en-US" dirty="0">
              <a:solidFill>
                <a:srgbClr val="F8F8F8"/>
              </a:solidFill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8F8F8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Always be wary of why code is written by the author, there might be a solution in there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32269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2092553" y="772303"/>
            <a:ext cx="800689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Challenge 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347F8-23DB-8AC7-7257-E130214E9341}"/>
              </a:ext>
            </a:extLst>
          </p:cNvPr>
          <p:cNvSpPr txBox="1"/>
          <p:nvPr/>
        </p:nvSpPr>
        <p:spPr>
          <a:xfrm>
            <a:off x="3944470" y="2417798"/>
            <a:ext cx="430305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Consists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JSON Web Token (JWT)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Read The F* Manual (RTFM)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Goal: Request /flag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gg mono"/>
              </a:rPr>
              <a:t>http://165.22.56.75:5014/</a:t>
            </a: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4466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49116" y="903735"/>
            <a:ext cx="6858507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JSON Web Token (JWT)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97271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JWT is a form of </a:t>
            </a:r>
            <a:r>
              <a:rPr lang="en-US" dirty="0">
                <a:solidFill>
                  <a:srgbClr val="FFC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session authentication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The token is encoded as 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base64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The token consists of 3 parts (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header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, </a:t>
            </a:r>
            <a:r>
              <a:rPr lang="en-US" dirty="0">
                <a:solidFill>
                  <a:srgbClr val="9933FF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data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, </a:t>
            </a:r>
            <a:r>
              <a:rPr lang="en-US" dirty="0">
                <a:solidFill>
                  <a:srgbClr val="00B0F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signature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The signature is signed with a private key, if the attacker knows the private key, they can tamper and escalate privileges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If the signature is invalid, the token is rejected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9495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31188" y="607900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Structure of JWT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858660-2241-432B-7C0C-7982E3D2E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771" y="1551895"/>
            <a:ext cx="8704427" cy="46982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384DAF-5CE3-4F27-347A-A25935024C95}"/>
              </a:ext>
            </a:extLst>
          </p:cNvPr>
          <p:cNvSpPr txBox="1"/>
          <p:nvPr/>
        </p:nvSpPr>
        <p:spPr>
          <a:xfrm>
            <a:off x="5037758" y="6369384"/>
            <a:ext cx="1605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https://jwt.io/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3DBC461-09A9-4751-F3A3-3B622FAF01C1}"/>
              </a:ext>
            </a:extLst>
          </p:cNvPr>
          <p:cNvSpPr txBox="1">
            <a:spLocks/>
          </p:cNvSpPr>
          <p:nvPr/>
        </p:nvSpPr>
        <p:spPr>
          <a:xfrm>
            <a:off x="-446657" y="3882967"/>
            <a:ext cx="2715006" cy="4726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rgbClr val="FF3300"/>
                </a:solidFill>
              </a:rPr>
              <a:t>Header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550C711-3210-FE5D-8E25-649506063DBE}"/>
              </a:ext>
            </a:extLst>
          </p:cNvPr>
          <p:cNvSpPr/>
          <p:nvPr/>
        </p:nvSpPr>
        <p:spPr>
          <a:xfrm>
            <a:off x="1828802" y="2241176"/>
            <a:ext cx="3208956" cy="2779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61F71A-2721-94B1-9C96-DAA0B9BB3280}"/>
              </a:ext>
            </a:extLst>
          </p:cNvPr>
          <p:cNvCxnSpPr>
            <a:cxnSpLocks/>
          </p:cNvCxnSpPr>
          <p:nvPr/>
        </p:nvCxnSpPr>
        <p:spPr>
          <a:xfrm flipV="1">
            <a:off x="1080397" y="2457753"/>
            <a:ext cx="663390" cy="12640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74378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31188" y="607900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Structure of JWT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858660-2241-432B-7C0C-7982E3D2E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771" y="1551895"/>
            <a:ext cx="8704427" cy="46982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384DAF-5CE3-4F27-347A-A25935024C95}"/>
              </a:ext>
            </a:extLst>
          </p:cNvPr>
          <p:cNvSpPr txBox="1"/>
          <p:nvPr/>
        </p:nvSpPr>
        <p:spPr>
          <a:xfrm>
            <a:off x="5037758" y="6369384"/>
            <a:ext cx="1605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https://jwt.io/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CDC31C3-36AE-260E-1AC7-413217BE8E78}"/>
              </a:ext>
            </a:extLst>
          </p:cNvPr>
          <p:cNvSpPr/>
          <p:nvPr/>
        </p:nvSpPr>
        <p:spPr>
          <a:xfrm>
            <a:off x="1828802" y="2503503"/>
            <a:ext cx="3576916" cy="27790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2017DD-6D4C-8D9A-20F5-895514567793}"/>
              </a:ext>
            </a:extLst>
          </p:cNvPr>
          <p:cNvSpPr/>
          <p:nvPr/>
        </p:nvSpPr>
        <p:spPr>
          <a:xfrm>
            <a:off x="1828802" y="2781409"/>
            <a:ext cx="2967316" cy="1769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550B7B-32BA-2D35-4F83-6F31E5CBD912}"/>
              </a:ext>
            </a:extLst>
          </p:cNvPr>
          <p:cNvSpPr/>
          <p:nvPr/>
        </p:nvSpPr>
        <p:spPr>
          <a:xfrm>
            <a:off x="5100919" y="2326559"/>
            <a:ext cx="304800" cy="1769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B9CA08D-51F9-1F36-F1C6-14A6C027C287}"/>
              </a:ext>
            </a:extLst>
          </p:cNvPr>
          <p:cNvSpPr txBox="1">
            <a:spLocks/>
          </p:cNvSpPr>
          <p:nvPr/>
        </p:nvSpPr>
        <p:spPr>
          <a:xfrm>
            <a:off x="-532450" y="4037618"/>
            <a:ext cx="2715006" cy="4726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rgbClr val="FF3300"/>
                </a:solidFill>
              </a:rPr>
              <a:t>Data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1FDB5BD-E846-E53B-5917-96D32A5422E9}"/>
              </a:ext>
            </a:extLst>
          </p:cNvPr>
          <p:cNvCxnSpPr>
            <a:cxnSpLocks/>
          </p:cNvCxnSpPr>
          <p:nvPr/>
        </p:nvCxnSpPr>
        <p:spPr>
          <a:xfrm flipV="1">
            <a:off x="1080397" y="2773594"/>
            <a:ext cx="663390" cy="12640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53063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31188" y="607900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Structure of JWT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858660-2241-432B-7C0C-7982E3D2E3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771" y="1551895"/>
            <a:ext cx="8704427" cy="46982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384DAF-5CE3-4F27-347A-A25935024C95}"/>
              </a:ext>
            </a:extLst>
          </p:cNvPr>
          <p:cNvSpPr txBox="1"/>
          <p:nvPr/>
        </p:nvSpPr>
        <p:spPr>
          <a:xfrm>
            <a:off x="5037758" y="6369384"/>
            <a:ext cx="1605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https://jwt.io/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7B7F44-F282-18F4-9744-B4ECF9D70AD9}"/>
              </a:ext>
            </a:extLst>
          </p:cNvPr>
          <p:cNvSpPr/>
          <p:nvPr/>
        </p:nvSpPr>
        <p:spPr>
          <a:xfrm>
            <a:off x="1828802" y="2942774"/>
            <a:ext cx="3469339" cy="2128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1BE30AB-77F1-2CDA-2BFF-A3C60A3087C9}"/>
              </a:ext>
            </a:extLst>
          </p:cNvPr>
          <p:cNvSpPr/>
          <p:nvPr/>
        </p:nvSpPr>
        <p:spPr>
          <a:xfrm>
            <a:off x="4858574" y="2729972"/>
            <a:ext cx="582704" cy="2128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B2CD7C1-D97B-B298-7014-F5386DE55C77}"/>
              </a:ext>
            </a:extLst>
          </p:cNvPr>
          <p:cNvSpPr txBox="1">
            <a:spLocks/>
          </p:cNvSpPr>
          <p:nvPr/>
        </p:nvSpPr>
        <p:spPr>
          <a:xfrm>
            <a:off x="-446657" y="3882967"/>
            <a:ext cx="2715006" cy="4726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solidFill>
                  <a:srgbClr val="FF3300"/>
                </a:solidFill>
              </a:rPr>
              <a:t>Signature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92295CF-3B88-AFBC-4702-8662A995620E}"/>
              </a:ext>
            </a:extLst>
          </p:cNvPr>
          <p:cNvCxnSpPr>
            <a:cxnSpLocks/>
          </p:cNvCxnSpPr>
          <p:nvPr/>
        </p:nvCxnSpPr>
        <p:spPr>
          <a:xfrm flipV="1">
            <a:off x="942084" y="3155576"/>
            <a:ext cx="886717" cy="8384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138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49117" y="903735"/>
            <a:ext cx="805081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RTFM (Read The F*** Manual)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97271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Internet slang for a question that can be answered from reading the user manual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Used in CTFs when authors use suspicious functions or library code that is meant to be exploited/out of place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Users should read the manual regarding certain functions used in code to determine if it is exploitable</a:t>
            </a:r>
          </a:p>
        </p:txBody>
      </p:sp>
    </p:spTree>
    <p:extLst>
      <p:ext uri="{BB962C8B-B14F-4D97-AF65-F5344CB8AC3E}">
        <p14:creationId xmlns:p14="http://schemas.microsoft.com/office/powerpoint/2010/main" val="38282661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0EA73-A1F9-1B52-CE0D-940A95E66B31}"/>
              </a:ext>
            </a:extLst>
          </p:cNvPr>
          <p:cNvSpPr txBox="1"/>
          <p:nvPr/>
        </p:nvSpPr>
        <p:spPr>
          <a:xfrm>
            <a:off x="-554026" y="849946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703819-089B-1875-0F0E-5B29B86F6290}"/>
              </a:ext>
            </a:extLst>
          </p:cNvPr>
          <p:cNvSpPr txBox="1"/>
          <p:nvPr/>
        </p:nvSpPr>
        <p:spPr>
          <a:xfrm>
            <a:off x="555404" y="2046236"/>
            <a:ext cx="97271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Always RTFM when dealing with code that you have not seen before or are unsure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Always confirm if the function used is safe and not a misconfiguration</a:t>
            </a:r>
          </a:p>
        </p:txBody>
      </p:sp>
    </p:spTree>
    <p:extLst>
      <p:ext uri="{BB962C8B-B14F-4D97-AF65-F5344CB8AC3E}">
        <p14:creationId xmlns:p14="http://schemas.microsoft.com/office/powerpoint/2010/main" val="14896593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2092552" y="898092"/>
            <a:ext cx="800689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Challenge 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5347F8-23DB-8AC7-7257-E130214E9341}"/>
              </a:ext>
            </a:extLst>
          </p:cNvPr>
          <p:cNvSpPr txBox="1"/>
          <p:nvPr/>
        </p:nvSpPr>
        <p:spPr>
          <a:xfrm>
            <a:off x="4096870" y="2406161"/>
            <a:ext cx="430305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Consists of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Blind SQL Injection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Web behaviour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Goal: Login as admin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Password length is 10 with only lowercase, uppercase and digits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http://165.22.56.75</a:t>
            </a:r>
          </a:p>
        </p:txBody>
      </p:sp>
    </p:spTree>
    <p:extLst>
      <p:ext uri="{BB962C8B-B14F-4D97-AF65-F5344CB8AC3E}">
        <p14:creationId xmlns:p14="http://schemas.microsoft.com/office/powerpoint/2010/main" val="2850757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-80682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79845" y="917418"/>
            <a:ext cx="289227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Why Web?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D16CF-73B2-9D78-79F5-B085FF878F1C}"/>
              </a:ext>
            </a:extLst>
          </p:cNvPr>
          <p:cNvSpPr txBox="1"/>
          <p:nvPr/>
        </p:nvSpPr>
        <p:spPr>
          <a:xfrm>
            <a:off x="762000" y="2142565"/>
            <a:ext cx="48767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Better understanding of how the web works (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web vulnerabilities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, </a:t>
            </a:r>
            <a:r>
              <a:rPr lang="en-US" dirty="0">
                <a:solidFill>
                  <a:srgbClr val="FFC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browser behaviour</a:t>
            </a:r>
            <a:r>
              <a:rPr lang="en-US" dirty="0">
                <a:solidFill>
                  <a:srgbClr val="FFFF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,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defence mechanisms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)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Enhance code review skill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Tackle and learn different kinds of web components (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frameworks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, </a:t>
            </a:r>
            <a:r>
              <a:rPr lang="en-US" dirty="0">
                <a:solidFill>
                  <a:srgbClr val="FFC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languages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, 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technologies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)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Learn new attack vectors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pic>
        <p:nvPicPr>
          <p:cNvPr id="7" name="Graphic 6" descr="Web design outline">
            <a:extLst>
              <a:ext uri="{FF2B5EF4-FFF2-40B4-BE49-F238E27FC236}">
                <a16:creationId xmlns:a16="http://schemas.microsoft.com/office/drawing/2014/main" id="{96F91F12-68D3-5BB3-2713-7AF4524808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55977" y="2142565"/>
            <a:ext cx="3236259" cy="313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811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49117" y="903735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Blind SQL Injection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97271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Vulnerable to SQL injection but the application response does not directly reflect the injected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Boolean based (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True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 or </a:t>
            </a:r>
            <a:r>
              <a:rPr lang="en-US" dirty="0">
                <a:solidFill>
                  <a:srgbClr val="D42C2C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False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 queries provides different output, i.e., 200 OK or 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Time based (Invoke a </a:t>
            </a:r>
            <a:r>
              <a:rPr lang="en-US" dirty="0">
                <a:solidFill>
                  <a:srgbClr val="FFC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time delay 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based on queries)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E6DCFA-6889-324B-7BB1-3CB976C60E21}"/>
              </a:ext>
            </a:extLst>
          </p:cNvPr>
          <p:cNvSpPr txBox="1"/>
          <p:nvPr/>
        </p:nvSpPr>
        <p:spPr>
          <a:xfrm>
            <a:off x="555404" y="5016798"/>
            <a:ext cx="10758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SELECT item_code from store where item_code = ‘KLM-392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’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AND 1=1;-- - 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25CC8-7E9D-B3D3-8704-218FC8A195A3}"/>
              </a:ext>
            </a:extLst>
          </p:cNvPr>
          <p:cNvSpPr txBox="1"/>
          <p:nvPr/>
        </p:nvSpPr>
        <p:spPr>
          <a:xfrm>
            <a:off x="259470" y="4177204"/>
            <a:ext cx="2445478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Boolean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BD36FE-CEAA-20FF-F587-4A4C90CD9541}"/>
              </a:ext>
            </a:extLst>
          </p:cNvPr>
          <p:cNvSpPr txBox="1"/>
          <p:nvPr/>
        </p:nvSpPr>
        <p:spPr>
          <a:xfrm>
            <a:off x="8549351" y="4960689"/>
            <a:ext cx="2575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True, 200 OK</a:t>
            </a:r>
          </a:p>
        </p:txBody>
      </p:sp>
    </p:spTree>
    <p:extLst>
      <p:ext uri="{BB962C8B-B14F-4D97-AF65-F5344CB8AC3E}">
        <p14:creationId xmlns:p14="http://schemas.microsoft.com/office/powerpoint/2010/main" val="27448701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49117" y="903735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Blind SQL Injection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6867EB-8649-8C9C-5B12-2F8A7D140DBE}"/>
              </a:ext>
            </a:extLst>
          </p:cNvPr>
          <p:cNvSpPr txBox="1"/>
          <p:nvPr/>
        </p:nvSpPr>
        <p:spPr>
          <a:xfrm>
            <a:off x="555404" y="2046236"/>
            <a:ext cx="97271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Vulnerable to SQL injection but the application response does not directly reflect the injected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Boolean based (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True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 or </a:t>
            </a:r>
            <a:r>
              <a:rPr lang="en-US" dirty="0">
                <a:solidFill>
                  <a:srgbClr val="D42C2C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False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 queries provides different output, i.e., 200 OK or 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Time based (Invoke a </a:t>
            </a:r>
            <a:r>
              <a:rPr lang="en-US" dirty="0">
                <a:solidFill>
                  <a:srgbClr val="FFC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time delay 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based on queries)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E6DCFA-6889-324B-7BB1-3CB976C60E21}"/>
              </a:ext>
            </a:extLst>
          </p:cNvPr>
          <p:cNvSpPr txBox="1"/>
          <p:nvPr/>
        </p:nvSpPr>
        <p:spPr>
          <a:xfrm>
            <a:off x="555404" y="5016798"/>
            <a:ext cx="10758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SELECT item_code from store where item_code = ‘KLM-392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’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AND 1=1;-- - 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8E6AAE-1FE2-D3EA-AF35-48E1B7054964}"/>
              </a:ext>
            </a:extLst>
          </p:cNvPr>
          <p:cNvSpPr txBox="1"/>
          <p:nvPr/>
        </p:nvSpPr>
        <p:spPr>
          <a:xfrm>
            <a:off x="555404" y="5604110"/>
            <a:ext cx="107580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SELECT item_code from store where item_code = ‘KLM-392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’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AND 1=2;-- - 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25CC8-7E9D-B3D3-8704-218FC8A195A3}"/>
              </a:ext>
            </a:extLst>
          </p:cNvPr>
          <p:cNvSpPr txBox="1"/>
          <p:nvPr/>
        </p:nvSpPr>
        <p:spPr>
          <a:xfrm>
            <a:off x="259470" y="4177204"/>
            <a:ext cx="2445478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Boolean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BD36FE-CEAA-20FF-F587-4A4C90CD9541}"/>
              </a:ext>
            </a:extLst>
          </p:cNvPr>
          <p:cNvSpPr txBox="1"/>
          <p:nvPr/>
        </p:nvSpPr>
        <p:spPr>
          <a:xfrm>
            <a:off x="8549351" y="4960689"/>
            <a:ext cx="2575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True, 200 OK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0B6DB6-E998-818B-251B-B769CD5B38D9}"/>
              </a:ext>
            </a:extLst>
          </p:cNvPr>
          <p:cNvSpPr txBox="1"/>
          <p:nvPr/>
        </p:nvSpPr>
        <p:spPr>
          <a:xfrm>
            <a:off x="8549351" y="5604110"/>
            <a:ext cx="26565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33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False, 404 Not Found</a:t>
            </a:r>
          </a:p>
        </p:txBody>
      </p:sp>
    </p:spTree>
    <p:extLst>
      <p:ext uri="{BB962C8B-B14F-4D97-AF65-F5344CB8AC3E}">
        <p14:creationId xmlns:p14="http://schemas.microsoft.com/office/powerpoint/2010/main" val="316310614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49117" y="903735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Blind SQL Injection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C5DE37-30BF-EE0B-C2AF-3C52E3278FE7}"/>
              </a:ext>
            </a:extLst>
          </p:cNvPr>
          <p:cNvSpPr txBox="1"/>
          <p:nvPr/>
        </p:nvSpPr>
        <p:spPr>
          <a:xfrm>
            <a:off x="349117" y="2118277"/>
            <a:ext cx="2445478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Time based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A0CA07-DEA2-8F6C-A8D1-4132BE86070D}"/>
              </a:ext>
            </a:extLst>
          </p:cNvPr>
          <p:cNvSpPr txBox="1"/>
          <p:nvPr/>
        </p:nvSpPr>
        <p:spPr>
          <a:xfrm>
            <a:off x="465757" y="3102447"/>
            <a:ext cx="97271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Vulnerable to SQL injection but the application provides the same response (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200 OK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)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regardless of successful or failed 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We will try to invoke a </a:t>
            </a:r>
            <a:r>
              <a:rPr lang="en-US" dirty="0">
                <a:solidFill>
                  <a:srgbClr val="FFFF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sleep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 command if a particular query is true and deduce from there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If a </a:t>
            </a:r>
            <a:r>
              <a:rPr lang="en-US" dirty="0">
                <a:solidFill>
                  <a:srgbClr val="FFC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time delay 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has occurred from the response, we can be confident that the sleep command executed, and the condition we supplied is true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3294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49117" y="903735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Blind SQL Injection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66299A-53F4-4740-7897-00D381399F18}"/>
              </a:ext>
            </a:extLst>
          </p:cNvPr>
          <p:cNvSpPr txBox="1"/>
          <p:nvPr/>
        </p:nvSpPr>
        <p:spPr>
          <a:xfrm>
            <a:off x="277702" y="2799768"/>
            <a:ext cx="1163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… 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‘OR IF(</a:t>
            </a:r>
            <a:r>
              <a:rPr lang="en-US" dirty="0">
                <a:solidFill>
                  <a:srgbClr val="00B0F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substring(</a:t>
            </a:r>
            <a:r>
              <a:rPr lang="en-US" dirty="0">
                <a:solidFill>
                  <a:srgbClr val="0070C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(SELECT password from users WHERE 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BINARY</a:t>
            </a:r>
            <a:r>
              <a:rPr lang="en-US" dirty="0">
                <a:solidFill>
                  <a:srgbClr val="0070C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username = ‘Joe’),</a:t>
            </a:r>
            <a:r>
              <a:rPr lang="en-US" dirty="0">
                <a:solidFill>
                  <a:srgbClr val="FFFF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1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,</a:t>
            </a:r>
            <a:r>
              <a:rPr lang="en-US" dirty="0">
                <a:solidFill>
                  <a:srgbClr val="7030A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1</a:t>
            </a:r>
            <a:r>
              <a:rPr lang="en-US" dirty="0">
                <a:solidFill>
                  <a:srgbClr val="00B0F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)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= 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BINARY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‘p’, </a:t>
            </a:r>
            <a:r>
              <a:rPr lang="en-US" dirty="0">
                <a:solidFill>
                  <a:srgbClr val="FFC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SLEEP(2),</a:t>
            </a:r>
            <a:r>
              <a:rPr lang="en-US" dirty="0">
                <a:solidFill>
                  <a:srgbClr val="92D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1);-- -</a:t>
            </a:r>
            <a:r>
              <a:rPr lang="en-US" dirty="0">
                <a:solidFill>
                  <a:srgbClr val="00B05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’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C5DE37-30BF-EE0B-C2AF-3C52E3278FE7}"/>
              </a:ext>
            </a:extLst>
          </p:cNvPr>
          <p:cNvSpPr txBox="1"/>
          <p:nvPr/>
        </p:nvSpPr>
        <p:spPr>
          <a:xfrm>
            <a:off x="349117" y="2118277"/>
            <a:ext cx="2445478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Time based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A46ABF4-2413-3371-73F2-5464454D0870}"/>
              </a:ext>
            </a:extLst>
          </p:cNvPr>
          <p:cNvCxnSpPr>
            <a:cxnSpLocks/>
          </p:cNvCxnSpPr>
          <p:nvPr/>
        </p:nvCxnSpPr>
        <p:spPr>
          <a:xfrm flipV="1">
            <a:off x="6167718" y="3228977"/>
            <a:ext cx="0" cy="8051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9C179B04-4FD8-C059-33CA-E78AB8138E23}"/>
              </a:ext>
            </a:extLst>
          </p:cNvPr>
          <p:cNvSpPr txBox="1">
            <a:spLocks/>
          </p:cNvSpPr>
          <p:nvPr/>
        </p:nvSpPr>
        <p:spPr>
          <a:xfrm>
            <a:off x="2549085" y="4156843"/>
            <a:ext cx="7237265" cy="42419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dirty="0">
                <a:solidFill>
                  <a:srgbClr val="FF3300"/>
                </a:solidFill>
              </a:rPr>
              <a:t>MySQL is case-insensitive, ‘a’ == ‘A’, BINARY to force case sensitive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C7389B9-C458-8709-C4D0-B32A7FE9B00B}"/>
              </a:ext>
            </a:extLst>
          </p:cNvPr>
          <p:cNvCxnSpPr>
            <a:cxnSpLocks/>
          </p:cNvCxnSpPr>
          <p:nvPr/>
        </p:nvCxnSpPr>
        <p:spPr>
          <a:xfrm flipV="1">
            <a:off x="1580821" y="3094506"/>
            <a:ext cx="0" cy="8051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itle 1">
            <a:extLst>
              <a:ext uri="{FF2B5EF4-FFF2-40B4-BE49-F238E27FC236}">
                <a16:creationId xmlns:a16="http://schemas.microsoft.com/office/drawing/2014/main" id="{DD28A56B-8F36-A3D6-3054-5508AAC88040}"/>
              </a:ext>
            </a:extLst>
          </p:cNvPr>
          <p:cNvSpPr txBox="1">
            <a:spLocks/>
          </p:cNvSpPr>
          <p:nvPr/>
        </p:nvSpPr>
        <p:spPr>
          <a:xfrm>
            <a:off x="2172567" y="3631548"/>
            <a:ext cx="2471151" cy="2681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dirty="0">
                <a:solidFill>
                  <a:srgbClr val="0070C0"/>
                </a:solidFill>
              </a:rPr>
              <a:t>[1] String to extract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502F657-3C9F-774D-45CC-537E4B956E5C}"/>
              </a:ext>
            </a:extLst>
          </p:cNvPr>
          <p:cNvCxnSpPr>
            <a:cxnSpLocks/>
          </p:cNvCxnSpPr>
          <p:nvPr/>
        </p:nvCxnSpPr>
        <p:spPr>
          <a:xfrm flipV="1">
            <a:off x="3487271" y="3094506"/>
            <a:ext cx="0" cy="4408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9" name="Title 1">
            <a:extLst>
              <a:ext uri="{FF2B5EF4-FFF2-40B4-BE49-F238E27FC236}">
                <a16:creationId xmlns:a16="http://schemas.microsoft.com/office/drawing/2014/main" id="{9B737FED-AB4C-59BF-C7C6-F746832CEBA4}"/>
              </a:ext>
            </a:extLst>
          </p:cNvPr>
          <p:cNvSpPr txBox="1">
            <a:spLocks/>
          </p:cNvSpPr>
          <p:nvPr/>
        </p:nvSpPr>
        <p:spPr>
          <a:xfrm>
            <a:off x="-802237" y="4014310"/>
            <a:ext cx="4748186" cy="2681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dirty="0">
                <a:solidFill>
                  <a:srgbClr val="00B0F0"/>
                </a:solidFill>
              </a:rPr>
              <a:t>Substring to extract character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AA59DF86-AE77-4CFD-59E9-E3C8D4770763}"/>
              </a:ext>
            </a:extLst>
          </p:cNvPr>
          <p:cNvSpPr txBox="1">
            <a:spLocks/>
          </p:cNvSpPr>
          <p:nvPr/>
        </p:nvSpPr>
        <p:spPr>
          <a:xfrm>
            <a:off x="6780425" y="3457655"/>
            <a:ext cx="1915341" cy="2681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dirty="0">
                <a:solidFill>
                  <a:srgbClr val="FFFF00"/>
                </a:solidFill>
              </a:rPr>
              <a:t>[2] Start position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330EDDBD-E098-5A96-0ED7-D6B6E4CF4E97}"/>
              </a:ext>
            </a:extLst>
          </p:cNvPr>
          <p:cNvSpPr txBox="1">
            <a:spLocks/>
          </p:cNvSpPr>
          <p:nvPr/>
        </p:nvSpPr>
        <p:spPr>
          <a:xfrm>
            <a:off x="7742577" y="1525349"/>
            <a:ext cx="2471151" cy="2681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dirty="0">
                <a:solidFill>
                  <a:srgbClr val="7030A0"/>
                </a:solidFill>
              </a:rPr>
              <a:t>[3] Length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6B52C4B-655F-1DBE-52DC-1B99271C8501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7738096" y="3131803"/>
            <a:ext cx="812678" cy="3258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3825CF1-85BC-DE0E-9679-DF5ED0BF03C4}"/>
              </a:ext>
            </a:extLst>
          </p:cNvPr>
          <p:cNvCxnSpPr>
            <a:cxnSpLocks/>
          </p:cNvCxnSpPr>
          <p:nvPr/>
        </p:nvCxnSpPr>
        <p:spPr>
          <a:xfrm flipH="1">
            <a:off x="8695766" y="1846067"/>
            <a:ext cx="215152" cy="100065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8A505F0-A2F5-62F2-73C3-5E4189496562}"/>
              </a:ext>
            </a:extLst>
          </p:cNvPr>
          <p:cNvCxnSpPr>
            <a:cxnSpLocks/>
          </p:cNvCxnSpPr>
          <p:nvPr/>
        </p:nvCxnSpPr>
        <p:spPr>
          <a:xfrm flipV="1">
            <a:off x="9206753" y="3132756"/>
            <a:ext cx="0" cy="11496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42153C0C-1569-4858-091A-2EB777A3A0E4}"/>
              </a:ext>
            </a:extLst>
          </p:cNvPr>
          <p:cNvCxnSpPr>
            <a:cxnSpLocks/>
          </p:cNvCxnSpPr>
          <p:nvPr/>
        </p:nvCxnSpPr>
        <p:spPr>
          <a:xfrm flipV="1">
            <a:off x="10641106" y="3190771"/>
            <a:ext cx="0" cy="23583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8" name="Title 1">
            <a:extLst>
              <a:ext uri="{FF2B5EF4-FFF2-40B4-BE49-F238E27FC236}">
                <a16:creationId xmlns:a16="http://schemas.microsoft.com/office/drawing/2014/main" id="{EF74BDD9-54AA-FF96-64FB-94AE20E7EBA8}"/>
              </a:ext>
            </a:extLst>
          </p:cNvPr>
          <p:cNvSpPr txBox="1">
            <a:spLocks/>
          </p:cNvSpPr>
          <p:nvPr/>
        </p:nvSpPr>
        <p:spPr>
          <a:xfrm>
            <a:off x="2484981" y="5691686"/>
            <a:ext cx="9429317" cy="2681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dirty="0">
                <a:solidFill>
                  <a:srgbClr val="FFC000"/>
                </a:solidFill>
              </a:rPr>
              <a:t>If the first character of Joe’s password is ‘p’ then the database will sleep for 2 seconds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10A25D69-5672-FBB6-31B8-B2888D212D10}"/>
              </a:ext>
            </a:extLst>
          </p:cNvPr>
          <p:cNvCxnSpPr>
            <a:cxnSpLocks/>
          </p:cNvCxnSpPr>
          <p:nvPr/>
        </p:nvCxnSpPr>
        <p:spPr>
          <a:xfrm>
            <a:off x="11212659" y="1214542"/>
            <a:ext cx="0" cy="16088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2" name="Title 1">
            <a:extLst>
              <a:ext uri="{FF2B5EF4-FFF2-40B4-BE49-F238E27FC236}">
                <a16:creationId xmlns:a16="http://schemas.microsoft.com/office/drawing/2014/main" id="{5C88D7CB-1C2F-DA0C-C54E-9BB764972D30}"/>
              </a:ext>
            </a:extLst>
          </p:cNvPr>
          <p:cNvSpPr txBox="1">
            <a:spLocks/>
          </p:cNvSpPr>
          <p:nvPr/>
        </p:nvSpPr>
        <p:spPr>
          <a:xfrm>
            <a:off x="9786350" y="835976"/>
            <a:ext cx="2289033" cy="2681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dirty="0">
                <a:solidFill>
                  <a:srgbClr val="FFC000"/>
                </a:solidFill>
              </a:rPr>
              <a:t>If not, then return 1</a:t>
            </a:r>
          </a:p>
        </p:txBody>
      </p:sp>
    </p:spTree>
    <p:extLst>
      <p:ext uri="{BB962C8B-B14F-4D97-AF65-F5344CB8AC3E}">
        <p14:creationId xmlns:p14="http://schemas.microsoft.com/office/powerpoint/2010/main" val="31731512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B0EA73-A1F9-1B52-CE0D-940A95E66B31}"/>
              </a:ext>
            </a:extLst>
          </p:cNvPr>
          <p:cNvSpPr txBox="1"/>
          <p:nvPr/>
        </p:nvSpPr>
        <p:spPr>
          <a:xfrm>
            <a:off x="-706426" y="881404"/>
            <a:ext cx="524873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A66D04-518F-6EEE-0465-38B3E7BD00CA}"/>
              </a:ext>
            </a:extLst>
          </p:cNvPr>
          <p:cNvSpPr txBox="1"/>
          <p:nvPr/>
        </p:nvSpPr>
        <p:spPr>
          <a:xfrm>
            <a:off x="674725" y="2136338"/>
            <a:ext cx="69094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Always look out for SQL statements without </a:t>
            </a:r>
            <a:r>
              <a:rPr lang="en-US" dirty="0">
                <a:solidFill>
                  <a:srgbClr val="FF33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prepared statements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3300"/>
              </a:solidFill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8F8F8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SQL Injection is dangerous and can leak info even without returning content directly to the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If code is out of place/weird, there could be a reason why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31377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3471634" y="2912005"/>
            <a:ext cx="5248732" cy="5169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Thank You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825CC8-7E9D-B3D3-8704-218FC8A195A3}"/>
              </a:ext>
            </a:extLst>
          </p:cNvPr>
          <p:cNvSpPr txBox="1"/>
          <p:nvPr/>
        </p:nvSpPr>
        <p:spPr>
          <a:xfrm>
            <a:off x="259470" y="4177204"/>
            <a:ext cx="2445478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endParaRPr lang="en-US" sz="28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Bahnschrift Semi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119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1350306" y="926857"/>
            <a:ext cx="8566894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What CTFs test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D16CF-73B2-9D78-79F5-B085FF878F1C}"/>
              </a:ext>
            </a:extLst>
          </p:cNvPr>
          <p:cNvSpPr txBox="1"/>
          <p:nvPr/>
        </p:nvSpPr>
        <p:spPr>
          <a:xfrm>
            <a:off x="640420" y="2124636"/>
            <a:ext cx="48767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Command of common 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web vulnerabilities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417FF2-1F42-462B-3EF7-0ECFCAD4AAC7}"/>
              </a:ext>
            </a:extLst>
          </p:cNvPr>
          <p:cNvSpPr txBox="1"/>
          <p:nvPr/>
        </p:nvSpPr>
        <p:spPr>
          <a:xfrm>
            <a:off x="1192399" y="2709139"/>
            <a:ext cx="41007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Command Injection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SQL Injection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Server-side Request Forgery (SSRF)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Cross Site Scripting (XSS)</a:t>
            </a:r>
          </a:p>
        </p:txBody>
      </p:sp>
    </p:spTree>
    <p:extLst>
      <p:ext uri="{BB962C8B-B14F-4D97-AF65-F5344CB8AC3E}">
        <p14:creationId xmlns:p14="http://schemas.microsoft.com/office/powerpoint/2010/main" val="1111655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71717" y="939148"/>
            <a:ext cx="5818095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What CTFs test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D16CF-73B2-9D78-79F5-B085FF878F1C}"/>
              </a:ext>
            </a:extLst>
          </p:cNvPr>
          <p:cNvSpPr txBox="1"/>
          <p:nvPr/>
        </p:nvSpPr>
        <p:spPr>
          <a:xfrm>
            <a:off x="703173" y="2142565"/>
            <a:ext cx="48767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Command of common web vulnerabilities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Proficiency in how the</a:t>
            </a:r>
            <a:r>
              <a:rPr lang="en-US" dirty="0">
                <a:solidFill>
                  <a:srgbClr val="FF33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web</a:t>
            </a:r>
            <a:r>
              <a:rPr lang="en-US" dirty="0">
                <a:solidFill>
                  <a:srgbClr val="FF33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 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336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1547529" y="939148"/>
            <a:ext cx="8970304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What CTFs test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D16CF-73B2-9D78-79F5-B085FF878F1C}"/>
              </a:ext>
            </a:extLst>
          </p:cNvPr>
          <p:cNvSpPr txBox="1"/>
          <p:nvPr/>
        </p:nvSpPr>
        <p:spPr>
          <a:xfrm>
            <a:off x="703173" y="2142565"/>
            <a:ext cx="48767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Command of common web vulnerabilities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Proficiency in how the web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Language specific </a:t>
            </a: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quirks/behaviour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083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1547529" y="939148"/>
            <a:ext cx="8799976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What CTFs test you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D16CF-73B2-9D78-79F5-B085FF878F1C}"/>
              </a:ext>
            </a:extLst>
          </p:cNvPr>
          <p:cNvSpPr txBox="1"/>
          <p:nvPr/>
        </p:nvSpPr>
        <p:spPr>
          <a:xfrm>
            <a:off x="703173" y="2142565"/>
            <a:ext cx="48767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Command of common web vulnerabilities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Proficiency in how the web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Language specific quirks/behaviour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Gill Sans Nova" panose="020B0602020104020203" pitchFamily="34" charset="0"/>
                <a:cs typeface="Aptos Serif" panose="020B0502040204020203" pitchFamily="18" charset="0"/>
              </a:rPr>
              <a:t>Understanding of code </a:t>
            </a: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used in libraries or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344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CF39562-31A9-C347-A0C3-C48E8A40FFF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4820AF-2990-E2A9-1AA9-50350AAD0ED8}"/>
              </a:ext>
            </a:extLst>
          </p:cNvPr>
          <p:cNvSpPr/>
          <p:nvPr/>
        </p:nvSpPr>
        <p:spPr>
          <a:xfrm>
            <a:off x="12030635" y="0"/>
            <a:ext cx="161366" cy="6858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194E26-638A-A184-23F0-85ECA5DC1AB4}"/>
              </a:ext>
            </a:extLst>
          </p:cNvPr>
          <p:cNvSpPr txBox="1"/>
          <p:nvPr/>
        </p:nvSpPr>
        <p:spPr>
          <a:xfrm>
            <a:off x="-1664071" y="939148"/>
            <a:ext cx="9378202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How do they test it?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8D16CF-73B2-9D78-79F5-B085FF878F1C}"/>
              </a:ext>
            </a:extLst>
          </p:cNvPr>
          <p:cNvSpPr txBox="1"/>
          <p:nvPr/>
        </p:nvSpPr>
        <p:spPr>
          <a:xfrm>
            <a:off x="703173" y="2142565"/>
            <a:ext cx="48767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Command of common web vulnerabilities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Proficiency in how the web 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Language specific quirks/behaviour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Understanding of code used in libraries or frameworks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7CB36AB-DE3D-A4E3-68C3-6A6F2EA559F9}"/>
              </a:ext>
            </a:extLst>
          </p:cNvPr>
          <p:cNvCxnSpPr>
            <a:cxnSpLocks/>
          </p:cNvCxnSpPr>
          <p:nvPr/>
        </p:nvCxnSpPr>
        <p:spPr>
          <a:xfrm>
            <a:off x="5280213" y="3121524"/>
            <a:ext cx="181086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96B559-F905-35E1-6B98-EBAD6A98397E}"/>
              </a:ext>
            </a:extLst>
          </p:cNvPr>
          <p:cNvSpPr txBox="1"/>
          <p:nvPr/>
        </p:nvSpPr>
        <p:spPr>
          <a:xfrm>
            <a:off x="7315201" y="2142565"/>
            <a:ext cx="48767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ill Sans Nova" panose="020B0602020104020203" pitchFamily="34" charset="0"/>
                <a:cs typeface="Aptos Serif" panose="020B0502040204020203" pitchFamily="18" charset="0"/>
              </a:rPr>
              <a:t>Checking input against blacklists</a:t>
            </a: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ill Sans Nova" panose="020B0602020104020203" pitchFamily="34" charset="0"/>
              <a:cs typeface="Aptos Serif" panose="020B05020402040202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CDE0D8-91B6-7564-022D-85937457CD94}"/>
              </a:ext>
            </a:extLst>
          </p:cNvPr>
          <p:cNvSpPr txBox="1"/>
          <p:nvPr/>
        </p:nvSpPr>
        <p:spPr>
          <a:xfrm>
            <a:off x="5506570" y="2632093"/>
            <a:ext cx="1358153" cy="62161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0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rgbClr val="92D050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Bahnschrift SemiLight" panose="020B0502040204020203" pitchFamily="34" charset="0"/>
              </a:rPr>
              <a:t>Test by</a:t>
            </a:r>
          </a:p>
        </p:txBody>
      </p:sp>
    </p:spTree>
    <p:extLst>
      <p:ext uri="{BB962C8B-B14F-4D97-AF65-F5344CB8AC3E}">
        <p14:creationId xmlns:p14="http://schemas.microsoft.com/office/powerpoint/2010/main" val="7483890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3685</TotalTime>
  <Words>1709</Words>
  <Application>Microsoft Office PowerPoint</Application>
  <PresentationFormat>Widescreen</PresentationFormat>
  <Paragraphs>453</Paragraphs>
  <Slides>45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Aptos</vt:lpstr>
      <vt:lpstr>Arial</vt:lpstr>
      <vt:lpstr>Bahnschrift SemiLight</vt:lpstr>
      <vt:lpstr>Calisto MT</vt:lpstr>
      <vt:lpstr>gg mono</vt:lpstr>
      <vt:lpstr>Gill Sans Nova</vt:lpstr>
      <vt:lpstr>Wingdings 2</vt:lpstr>
      <vt:lpstr>Slate</vt:lpstr>
      <vt:lpstr>101 in Web CTFs and Web Security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web security and web ctfs</dc:title>
  <dc:creator>CHUA JIAN SHEN</dc:creator>
  <cp:lastModifiedBy>Jian Shen Chua</cp:lastModifiedBy>
  <cp:revision>32</cp:revision>
  <dcterms:created xsi:type="dcterms:W3CDTF">2024-03-30T07:48:42Z</dcterms:created>
  <dcterms:modified xsi:type="dcterms:W3CDTF">2024-05-24T13:38:08Z</dcterms:modified>
</cp:coreProperties>
</file>

<file path=docProps/thumbnail.jpeg>
</file>